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60" r:id="rId4"/>
  </p:sldIdLst>
  <p:sldSz cx="9144000" cy="6858000" type="screen4x3"/>
  <p:notesSz cx="7019925" cy="9305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1755-FCA6-4551-90AA-FCAA9F6FCFF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7C22-BEFD-4C84-826E-78352E80B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674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1755-FCA6-4551-90AA-FCAA9F6FCFF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7C22-BEFD-4C84-826E-78352E80B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594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1755-FCA6-4551-90AA-FCAA9F6FCFF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7C22-BEFD-4C84-826E-78352E80B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06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6566A-ED99-4C1C-8E22-9C749986EC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0523-D7FA-48FC-A722-1BB3AAF460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9901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6566A-ED99-4C1C-8E22-9C749986EC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0523-D7FA-48FC-A722-1BB3AAF460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9950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6566A-ED99-4C1C-8E22-9C749986EC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0523-D7FA-48FC-A722-1BB3AAF460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5860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6566A-ED99-4C1C-8E22-9C749986EC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0523-D7FA-48FC-A722-1BB3AAF460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2637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6566A-ED99-4C1C-8E22-9C749986EC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0523-D7FA-48FC-A722-1BB3AAF460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9809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6566A-ED99-4C1C-8E22-9C749986EC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0523-D7FA-48FC-A722-1BB3AAF460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6622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6566A-ED99-4C1C-8E22-9C749986EC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0523-D7FA-48FC-A722-1BB3AAF460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2956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6566A-ED99-4C1C-8E22-9C749986EC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0523-D7FA-48FC-A722-1BB3AAF460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406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1755-FCA6-4551-90AA-FCAA9F6FCFF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7C22-BEFD-4C84-826E-78352E80B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0661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6566A-ED99-4C1C-8E22-9C749986EC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0523-D7FA-48FC-A722-1BB3AAF460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8279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6566A-ED99-4C1C-8E22-9C749986EC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0523-D7FA-48FC-A722-1BB3AAF460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1199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6566A-ED99-4C1C-8E22-9C749986EC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0523-D7FA-48FC-A722-1BB3AAF460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66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1755-FCA6-4551-90AA-FCAA9F6FCFF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7C22-BEFD-4C84-826E-78352E80B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271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1755-FCA6-4551-90AA-FCAA9F6FCFF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7C22-BEFD-4C84-826E-78352E80B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015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1755-FCA6-4551-90AA-FCAA9F6FCFF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7C22-BEFD-4C84-826E-78352E80B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140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1755-FCA6-4551-90AA-FCAA9F6FCFF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7C22-BEFD-4C84-826E-78352E80B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1755-FCA6-4551-90AA-FCAA9F6FCFF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7C22-BEFD-4C84-826E-78352E80B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4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1755-FCA6-4551-90AA-FCAA9F6FCFF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7C22-BEFD-4C84-826E-78352E80B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099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1755-FCA6-4551-90AA-FCAA9F6FCFF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37C22-BEFD-4C84-826E-78352E80B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65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F1755-FCA6-4551-90AA-FCAA9F6FCFFB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37C22-BEFD-4C84-826E-78352E80B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94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6566A-ED99-4C1C-8E22-9C749986EC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00523-D7FA-48FC-A722-1BB3AAF460C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020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gif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12" Type="http://schemas.openxmlformats.org/officeDocument/2006/relationships/image" Target="../media/image20.jpeg"/><Relationship Id="rId2" Type="http://schemas.openxmlformats.org/officeDocument/2006/relationships/image" Target="../media/image10.jpeg"/><Relationship Id="rId16" Type="http://schemas.openxmlformats.org/officeDocument/2006/relationships/image" Target="../media/image24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11" Type="http://schemas.openxmlformats.org/officeDocument/2006/relationships/image" Target="../media/image19.gif"/><Relationship Id="rId5" Type="http://schemas.openxmlformats.org/officeDocument/2006/relationships/image" Target="../media/image13.png"/><Relationship Id="rId15" Type="http://schemas.openxmlformats.org/officeDocument/2006/relationships/image" Target="../media/image23.jpe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Oval 444"/>
          <p:cNvSpPr/>
          <p:nvPr/>
        </p:nvSpPr>
        <p:spPr>
          <a:xfrm>
            <a:off x="1424940" y="533400"/>
            <a:ext cx="6324600" cy="609600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6" name="Rectangle 445"/>
          <p:cNvSpPr/>
          <p:nvPr/>
        </p:nvSpPr>
        <p:spPr>
          <a:xfrm>
            <a:off x="4400714" y="6274433"/>
            <a:ext cx="2020938" cy="26619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7" name="Group 446"/>
          <p:cNvGrpSpPr/>
          <p:nvPr/>
        </p:nvGrpSpPr>
        <p:grpSpPr>
          <a:xfrm>
            <a:off x="4392699" y="6274433"/>
            <a:ext cx="2028421" cy="534863"/>
            <a:chOff x="4393231" y="6274433"/>
            <a:chExt cx="2028421" cy="534863"/>
          </a:xfrm>
        </p:grpSpPr>
        <p:pic>
          <p:nvPicPr>
            <p:cNvPr id="448" name="Picture 39" descr="http://www.bbc.co.uk/staticarchive/a053cf023fc4018dee50ed23c5e3b53c90e0dd42.gif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4606"/>
            <a:stretch/>
          </p:blipFill>
          <p:spPr bwMode="auto">
            <a:xfrm>
              <a:off x="4393231" y="6518801"/>
              <a:ext cx="2028421" cy="2904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49" name="Group 448"/>
            <p:cNvGrpSpPr/>
            <p:nvPr/>
          </p:nvGrpSpPr>
          <p:grpSpPr>
            <a:xfrm>
              <a:off x="4947564" y="6274433"/>
              <a:ext cx="211816" cy="250445"/>
              <a:chOff x="7086600" y="2590799"/>
              <a:chExt cx="211816" cy="250445"/>
            </a:xfrm>
          </p:grpSpPr>
          <p:sp>
            <p:nvSpPr>
              <p:cNvPr id="587" name="Freeform 586"/>
              <p:cNvSpPr/>
              <p:nvPr/>
            </p:nvSpPr>
            <p:spPr>
              <a:xfrm>
                <a:off x="7086600" y="2590799"/>
                <a:ext cx="211816" cy="250445"/>
              </a:xfrm>
              <a:custGeom>
                <a:avLst/>
                <a:gdLst>
                  <a:gd name="connsiteX0" fmla="*/ 34562 w 161955"/>
                  <a:gd name="connsiteY0" fmla="*/ 42348 h 192886"/>
                  <a:gd name="connsiteX1" fmla="*/ 72662 w 161955"/>
                  <a:gd name="connsiteY1" fmla="*/ 438 h 192886"/>
                  <a:gd name="connsiteX2" fmla="*/ 158387 w 161955"/>
                  <a:gd name="connsiteY2" fmla="*/ 25203 h 192886"/>
                  <a:gd name="connsiteX3" fmla="*/ 146957 w 161955"/>
                  <a:gd name="connsiteY3" fmla="*/ 97593 h 192886"/>
                  <a:gd name="connsiteX4" fmla="*/ 158387 w 161955"/>
                  <a:gd name="connsiteY4" fmla="*/ 173793 h 192886"/>
                  <a:gd name="connsiteX5" fmla="*/ 80282 w 161955"/>
                  <a:gd name="connsiteY5" fmla="*/ 192843 h 192886"/>
                  <a:gd name="connsiteX6" fmla="*/ 28847 w 161955"/>
                  <a:gd name="connsiteY6" fmla="*/ 177603 h 192886"/>
                  <a:gd name="connsiteX7" fmla="*/ 272 w 161955"/>
                  <a:gd name="connsiteY7" fmla="*/ 135693 h 192886"/>
                  <a:gd name="connsiteX8" fmla="*/ 34562 w 161955"/>
                  <a:gd name="connsiteY8" fmla="*/ 42348 h 192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55" h="192886">
                    <a:moveTo>
                      <a:pt x="34562" y="42348"/>
                    </a:moveTo>
                    <a:cubicBezTo>
                      <a:pt x="46627" y="19806"/>
                      <a:pt x="52025" y="3295"/>
                      <a:pt x="72662" y="438"/>
                    </a:cubicBezTo>
                    <a:cubicBezTo>
                      <a:pt x="93299" y="-2419"/>
                      <a:pt x="146005" y="9011"/>
                      <a:pt x="158387" y="25203"/>
                    </a:cubicBezTo>
                    <a:cubicBezTo>
                      <a:pt x="170769" y="41395"/>
                      <a:pt x="146957" y="72828"/>
                      <a:pt x="146957" y="97593"/>
                    </a:cubicBezTo>
                    <a:cubicBezTo>
                      <a:pt x="146957" y="122358"/>
                      <a:pt x="169500" y="157918"/>
                      <a:pt x="158387" y="173793"/>
                    </a:cubicBezTo>
                    <a:cubicBezTo>
                      <a:pt x="147275" y="189668"/>
                      <a:pt x="101872" y="192208"/>
                      <a:pt x="80282" y="192843"/>
                    </a:cubicBezTo>
                    <a:cubicBezTo>
                      <a:pt x="58692" y="193478"/>
                      <a:pt x="42182" y="187128"/>
                      <a:pt x="28847" y="177603"/>
                    </a:cubicBezTo>
                    <a:cubicBezTo>
                      <a:pt x="15512" y="168078"/>
                      <a:pt x="3447" y="153156"/>
                      <a:pt x="272" y="135693"/>
                    </a:cubicBezTo>
                    <a:cubicBezTo>
                      <a:pt x="-2903" y="118231"/>
                      <a:pt x="22497" y="64890"/>
                      <a:pt x="34562" y="4234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88" name="Group 587"/>
              <p:cNvGrpSpPr/>
              <p:nvPr/>
            </p:nvGrpSpPr>
            <p:grpSpPr>
              <a:xfrm>
                <a:off x="7120137" y="2607110"/>
                <a:ext cx="156963" cy="219451"/>
                <a:chOff x="111237" y="2819400"/>
                <a:chExt cx="156963" cy="219451"/>
              </a:xfrm>
            </p:grpSpPr>
            <p:sp>
              <p:nvSpPr>
                <p:cNvPr id="589" name="Oval 588"/>
                <p:cNvSpPr/>
                <p:nvPr/>
              </p:nvSpPr>
              <p:spPr>
                <a:xfrm>
                  <a:off x="152400" y="2895600"/>
                  <a:ext cx="76200" cy="143251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90" name="Oval 589"/>
                <p:cNvSpPr/>
                <p:nvPr/>
              </p:nvSpPr>
              <p:spPr>
                <a:xfrm>
                  <a:off x="167640" y="2957700"/>
                  <a:ext cx="45719" cy="67051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91" name="Oval 590"/>
                <p:cNvSpPr/>
                <p:nvPr/>
              </p:nvSpPr>
              <p:spPr>
                <a:xfrm flipV="1">
                  <a:off x="182880" y="2985897"/>
                  <a:ext cx="18288" cy="18288"/>
                </a:xfrm>
                <a:prstGeom prst="ellipse">
                  <a:avLst/>
                </a:prstGeom>
                <a:solidFill>
                  <a:schemeClr val="tx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92" name="Straight Connector 591"/>
                <p:cNvCxnSpPr/>
                <p:nvPr/>
              </p:nvCxnSpPr>
              <p:spPr>
                <a:xfrm flipH="1" flipV="1">
                  <a:off x="123553" y="2866025"/>
                  <a:ext cx="43681" cy="3871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3" name="Straight Connector 592"/>
                <p:cNvCxnSpPr/>
                <p:nvPr/>
              </p:nvCxnSpPr>
              <p:spPr>
                <a:xfrm flipH="1" flipV="1">
                  <a:off x="111237" y="2918078"/>
                  <a:ext cx="43682" cy="1936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4" name="Straight Connector 593"/>
                <p:cNvCxnSpPr/>
                <p:nvPr/>
              </p:nvCxnSpPr>
              <p:spPr>
                <a:xfrm flipH="1" flipV="1">
                  <a:off x="196081" y="2819400"/>
                  <a:ext cx="2" cy="7620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5" name="Straight Connector 594"/>
                <p:cNvCxnSpPr/>
                <p:nvPr/>
              </p:nvCxnSpPr>
              <p:spPr>
                <a:xfrm flipH="1" flipV="1">
                  <a:off x="154919" y="2819400"/>
                  <a:ext cx="25925" cy="7620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6" name="Straight Connector 595"/>
                <p:cNvCxnSpPr/>
                <p:nvPr/>
              </p:nvCxnSpPr>
              <p:spPr>
                <a:xfrm flipV="1">
                  <a:off x="219688" y="2879359"/>
                  <a:ext cx="43681" cy="3871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7" name="Straight Connector 596"/>
                <p:cNvCxnSpPr/>
                <p:nvPr/>
              </p:nvCxnSpPr>
              <p:spPr>
                <a:xfrm flipV="1">
                  <a:off x="206726" y="2826637"/>
                  <a:ext cx="25925" cy="7620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8" name="Straight Connector 597"/>
                <p:cNvCxnSpPr/>
                <p:nvPr/>
              </p:nvCxnSpPr>
              <p:spPr>
                <a:xfrm flipV="1">
                  <a:off x="224518" y="2918078"/>
                  <a:ext cx="43682" cy="1936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63" name="Group 562"/>
            <p:cNvGrpSpPr/>
            <p:nvPr/>
          </p:nvGrpSpPr>
          <p:grpSpPr>
            <a:xfrm>
              <a:off x="5258301" y="6321857"/>
              <a:ext cx="206795" cy="179084"/>
              <a:chOff x="7328138" y="2857716"/>
              <a:chExt cx="206795" cy="179084"/>
            </a:xfrm>
          </p:grpSpPr>
          <p:sp>
            <p:nvSpPr>
              <p:cNvPr id="585" name="Freeform 584"/>
              <p:cNvSpPr/>
              <p:nvPr/>
            </p:nvSpPr>
            <p:spPr>
              <a:xfrm rot="16933226" flipH="1">
                <a:off x="7343745" y="2845611"/>
                <a:ext cx="179084" cy="203293"/>
              </a:xfrm>
              <a:custGeom>
                <a:avLst/>
                <a:gdLst>
                  <a:gd name="connsiteX0" fmla="*/ 34562 w 161955"/>
                  <a:gd name="connsiteY0" fmla="*/ 42348 h 192886"/>
                  <a:gd name="connsiteX1" fmla="*/ 72662 w 161955"/>
                  <a:gd name="connsiteY1" fmla="*/ 438 h 192886"/>
                  <a:gd name="connsiteX2" fmla="*/ 158387 w 161955"/>
                  <a:gd name="connsiteY2" fmla="*/ 25203 h 192886"/>
                  <a:gd name="connsiteX3" fmla="*/ 146957 w 161955"/>
                  <a:gd name="connsiteY3" fmla="*/ 97593 h 192886"/>
                  <a:gd name="connsiteX4" fmla="*/ 158387 w 161955"/>
                  <a:gd name="connsiteY4" fmla="*/ 173793 h 192886"/>
                  <a:gd name="connsiteX5" fmla="*/ 80282 w 161955"/>
                  <a:gd name="connsiteY5" fmla="*/ 192843 h 192886"/>
                  <a:gd name="connsiteX6" fmla="*/ 28847 w 161955"/>
                  <a:gd name="connsiteY6" fmla="*/ 177603 h 192886"/>
                  <a:gd name="connsiteX7" fmla="*/ 272 w 161955"/>
                  <a:gd name="connsiteY7" fmla="*/ 135693 h 192886"/>
                  <a:gd name="connsiteX8" fmla="*/ 34562 w 161955"/>
                  <a:gd name="connsiteY8" fmla="*/ 42348 h 192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55" h="192886">
                    <a:moveTo>
                      <a:pt x="34562" y="42348"/>
                    </a:moveTo>
                    <a:cubicBezTo>
                      <a:pt x="46627" y="19806"/>
                      <a:pt x="52025" y="3295"/>
                      <a:pt x="72662" y="438"/>
                    </a:cubicBezTo>
                    <a:cubicBezTo>
                      <a:pt x="93299" y="-2419"/>
                      <a:pt x="146005" y="9011"/>
                      <a:pt x="158387" y="25203"/>
                    </a:cubicBezTo>
                    <a:cubicBezTo>
                      <a:pt x="170769" y="41395"/>
                      <a:pt x="146957" y="72828"/>
                      <a:pt x="146957" y="97593"/>
                    </a:cubicBezTo>
                    <a:cubicBezTo>
                      <a:pt x="146957" y="122358"/>
                      <a:pt x="169500" y="157918"/>
                      <a:pt x="158387" y="173793"/>
                    </a:cubicBezTo>
                    <a:cubicBezTo>
                      <a:pt x="147275" y="189668"/>
                      <a:pt x="101872" y="192208"/>
                      <a:pt x="80282" y="192843"/>
                    </a:cubicBezTo>
                    <a:cubicBezTo>
                      <a:pt x="58692" y="193478"/>
                      <a:pt x="42182" y="187128"/>
                      <a:pt x="28847" y="177603"/>
                    </a:cubicBezTo>
                    <a:cubicBezTo>
                      <a:pt x="15512" y="168078"/>
                      <a:pt x="3447" y="153156"/>
                      <a:pt x="272" y="135693"/>
                    </a:cubicBezTo>
                    <a:cubicBezTo>
                      <a:pt x="-2903" y="118231"/>
                      <a:pt x="22497" y="64890"/>
                      <a:pt x="34562" y="4234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86" name="Picture 5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666" t="59875" r="31325" b="17224"/>
              <a:stretch/>
            </p:blipFill>
            <p:spPr bwMode="auto">
              <a:xfrm>
                <a:off x="7328138" y="2895215"/>
                <a:ext cx="204216" cy="12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64" name="Group 563"/>
            <p:cNvGrpSpPr/>
            <p:nvPr/>
          </p:nvGrpSpPr>
          <p:grpSpPr>
            <a:xfrm>
              <a:off x="4704097" y="6341345"/>
              <a:ext cx="203293" cy="179084"/>
              <a:chOff x="5809249" y="4654996"/>
              <a:chExt cx="203293" cy="179084"/>
            </a:xfrm>
          </p:grpSpPr>
          <p:sp>
            <p:nvSpPr>
              <p:cNvPr id="583" name="Freeform 582"/>
              <p:cNvSpPr/>
              <p:nvPr/>
            </p:nvSpPr>
            <p:spPr>
              <a:xfrm rot="16933226" flipH="1">
                <a:off x="5821354" y="4642891"/>
                <a:ext cx="179084" cy="203293"/>
              </a:xfrm>
              <a:custGeom>
                <a:avLst/>
                <a:gdLst>
                  <a:gd name="connsiteX0" fmla="*/ 34562 w 161955"/>
                  <a:gd name="connsiteY0" fmla="*/ 42348 h 192886"/>
                  <a:gd name="connsiteX1" fmla="*/ 72662 w 161955"/>
                  <a:gd name="connsiteY1" fmla="*/ 438 h 192886"/>
                  <a:gd name="connsiteX2" fmla="*/ 158387 w 161955"/>
                  <a:gd name="connsiteY2" fmla="*/ 25203 h 192886"/>
                  <a:gd name="connsiteX3" fmla="*/ 146957 w 161955"/>
                  <a:gd name="connsiteY3" fmla="*/ 97593 h 192886"/>
                  <a:gd name="connsiteX4" fmla="*/ 158387 w 161955"/>
                  <a:gd name="connsiteY4" fmla="*/ 173793 h 192886"/>
                  <a:gd name="connsiteX5" fmla="*/ 80282 w 161955"/>
                  <a:gd name="connsiteY5" fmla="*/ 192843 h 192886"/>
                  <a:gd name="connsiteX6" fmla="*/ 28847 w 161955"/>
                  <a:gd name="connsiteY6" fmla="*/ 177603 h 192886"/>
                  <a:gd name="connsiteX7" fmla="*/ 272 w 161955"/>
                  <a:gd name="connsiteY7" fmla="*/ 135693 h 192886"/>
                  <a:gd name="connsiteX8" fmla="*/ 34562 w 161955"/>
                  <a:gd name="connsiteY8" fmla="*/ 42348 h 192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55" h="192886">
                    <a:moveTo>
                      <a:pt x="34562" y="42348"/>
                    </a:moveTo>
                    <a:cubicBezTo>
                      <a:pt x="46627" y="19806"/>
                      <a:pt x="52025" y="3295"/>
                      <a:pt x="72662" y="438"/>
                    </a:cubicBezTo>
                    <a:cubicBezTo>
                      <a:pt x="93299" y="-2419"/>
                      <a:pt x="146005" y="9011"/>
                      <a:pt x="158387" y="25203"/>
                    </a:cubicBezTo>
                    <a:cubicBezTo>
                      <a:pt x="170769" y="41395"/>
                      <a:pt x="146957" y="72828"/>
                      <a:pt x="146957" y="97593"/>
                    </a:cubicBezTo>
                    <a:cubicBezTo>
                      <a:pt x="146957" y="122358"/>
                      <a:pt x="169500" y="157918"/>
                      <a:pt x="158387" y="173793"/>
                    </a:cubicBezTo>
                    <a:cubicBezTo>
                      <a:pt x="147275" y="189668"/>
                      <a:pt x="101872" y="192208"/>
                      <a:pt x="80282" y="192843"/>
                    </a:cubicBezTo>
                    <a:cubicBezTo>
                      <a:pt x="58692" y="193478"/>
                      <a:pt x="42182" y="187128"/>
                      <a:pt x="28847" y="177603"/>
                    </a:cubicBezTo>
                    <a:cubicBezTo>
                      <a:pt x="15512" y="168078"/>
                      <a:pt x="3447" y="153156"/>
                      <a:pt x="272" y="135693"/>
                    </a:cubicBezTo>
                    <a:cubicBezTo>
                      <a:pt x="-2903" y="118231"/>
                      <a:pt x="22497" y="64890"/>
                      <a:pt x="34562" y="4234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4" name="Freeform 583"/>
              <p:cNvSpPr/>
              <p:nvPr/>
            </p:nvSpPr>
            <p:spPr>
              <a:xfrm>
                <a:off x="5843278" y="4663260"/>
                <a:ext cx="144258" cy="162553"/>
              </a:xfrm>
              <a:custGeom>
                <a:avLst/>
                <a:gdLst>
                  <a:gd name="connsiteX0" fmla="*/ 1013469 w 3102239"/>
                  <a:gd name="connsiteY0" fmla="*/ 2297080 h 2739562"/>
                  <a:gd name="connsiteX1" fmla="*/ 952509 w 3102239"/>
                  <a:gd name="connsiteY1" fmla="*/ 2373280 h 2739562"/>
                  <a:gd name="connsiteX2" fmla="*/ 925839 w 3102239"/>
                  <a:gd name="connsiteY2" fmla="*/ 2449480 h 2739562"/>
                  <a:gd name="connsiteX3" fmla="*/ 960129 w 3102239"/>
                  <a:gd name="connsiteY3" fmla="*/ 2533300 h 2739562"/>
                  <a:gd name="connsiteX4" fmla="*/ 1104909 w 3102239"/>
                  <a:gd name="connsiteY4" fmla="*/ 2639980 h 2739562"/>
                  <a:gd name="connsiteX5" fmla="*/ 1367799 w 3102239"/>
                  <a:gd name="connsiteY5" fmla="*/ 2708560 h 2739562"/>
                  <a:gd name="connsiteX6" fmla="*/ 1642119 w 3102239"/>
                  <a:gd name="connsiteY6" fmla="*/ 2739040 h 2739562"/>
                  <a:gd name="connsiteX7" fmla="*/ 1836429 w 3102239"/>
                  <a:gd name="connsiteY7" fmla="*/ 2723800 h 2739562"/>
                  <a:gd name="connsiteX8" fmla="*/ 1992639 w 3102239"/>
                  <a:gd name="connsiteY8" fmla="*/ 2674270 h 2739562"/>
                  <a:gd name="connsiteX9" fmla="*/ 2049789 w 3102239"/>
                  <a:gd name="connsiteY9" fmla="*/ 2582830 h 2739562"/>
                  <a:gd name="connsiteX10" fmla="*/ 2045979 w 3102239"/>
                  <a:gd name="connsiteY10" fmla="*/ 2483770 h 2739562"/>
                  <a:gd name="connsiteX11" fmla="*/ 1969779 w 3102239"/>
                  <a:gd name="connsiteY11" fmla="*/ 2399950 h 2739562"/>
                  <a:gd name="connsiteX12" fmla="*/ 2099319 w 3102239"/>
                  <a:gd name="connsiteY12" fmla="*/ 2319940 h 2739562"/>
                  <a:gd name="connsiteX13" fmla="*/ 2205999 w 3102239"/>
                  <a:gd name="connsiteY13" fmla="*/ 2156110 h 2739562"/>
                  <a:gd name="connsiteX14" fmla="*/ 2282199 w 3102239"/>
                  <a:gd name="connsiteY14" fmla="*/ 2007520 h 2739562"/>
                  <a:gd name="connsiteX15" fmla="*/ 2415549 w 3102239"/>
                  <a:gd name="connsiteY15" fmla="*/ 1927510 h 2739562"/>
                  <a:gd name="connsiteX16" fmla="*/ 2590809 w 3102239"/>
                  <a:gd name="connsiteY16" fmla="*/ 1870360 h 2739562"/>
                  <a:gd name="connsiteX17" fmla="*/ 2823219 w 3102239"/>
                  <a:gd name="connsiteY17" fmla="*/ 1839880 h 2739562"/>
                  <a:gd name="connsiteX18" fmla="*/ 2998479 w 3102239"/>
                  <a:gd name="connsiteY18" fmla="*/ 1775110 h 2739562"/>
                  <a:gd name="connsiteX19" fmla="*/ 3082299 w 3102239"/>
                  <a:gd name="connsiteY19" fmla="*/ 1672240 h 2739562"/>
                  <a:gd name="connsiteX20" fmla="*/ 3101349 w 3102239"/>
                  <a:gd name="connsiteY20" fmla="*/ 1489360 h 2739562"/>
                  <a:gd name="connsiteX21" fmla="*/ 3063249 w 3102239"/>
                  <a:gd name="connsiteY21" fmla="*/ 1367440 h 2739562"/>
                  <a:gd name="connsiteX22" fmla="*/ 2922279 w 3102239"/>
                  <a:gd name="connsiteY22" fmla="*/ 1253140 h 2739562"/>
                  <a:gd name="connsiteX23" fmla="*/ 2674629 w 3102239"/>
                  <a:gd name="connsiteY23" fmla="*/ 1230280 h 2739562"/>
                  <a:gd name="connsiteX24" fmla="*/ 2449839 w 3102239"/>
                  <a:gd name="connsiteY24" fmla="*/ 1291240 h 2739562"/>
                  <a:gd name="connsiteX25" fmla="*/ 2202189 w 3102239"/>
                  <a:gd name="connsiteY25" fmla="*/ 1477930 h 2739562"/>
                  <a:gd name="connsiteX26" fmla="*/ 2049789 w 3102239"/>
                  <a:gd name="connsiteY26" fmla="*/ 1253140 h 2739562"/>
                  <a:gd name="connsiteX27" fmla="*/ 2186949 w 3102239"/>
                  <a:gd name="connsiteY27" fmla="*/ 997870 h 2739562"/>
                  <a:gd name="connsiteX28" fmla="*/ 2312679 w 3102239"/>
                  <a:gd name="connsiteY28" fmla="*/ 609250 h 2739562"/>
                  <a:gd name="connsiteX29" fmla="*/ 2339349 w 3102239"/>
                  <a:gd name="connsiteY29" fmla="*/ 357790 h 2739562"/>
                  <a:gd name="connsiteX30" fmla="*/ 2286009 w 3102239"/>
                  <a:gd name="connsiteY30" fmla="*/ 117760 h 2739562"/>
                  <a:gd name="connsiteX31" fmla="*/ 2148849 w 3102239"/>
                  <a:gd name="connsiteY31" fmla="*/ 11080 h 2739562"/>
                  <a:gd name="connsiteX32" fmla="*/ 1943109 w 3102239"/>
                  <a:gd name="connsiteY32" fmla="*/ 11080 h 2739562"/>
                  <a:gd name="connsiteX33" fmla="*/ 1817379 w 3102239"/>
                  <a:gd name="connsiteY33" fmla="*/ 79660 h 2739562"/>
                  <a:gd name="connsiteX34" fmla="*/ 1691649 w 3102239"/>
                  <a:gd name="connsiteY34" fmla="*/ 327310 h 2739562"/>
                  <a:gd name="connsiteX35" fmla="*/ 1619259 w 3102239"/>
                  <a:gd name="connsiteY35" fmla="*/ 536860 h 2739562"/>
                  <a:gd name="connsiteX36" fmla="*/ 1607829 w 3102239"/>
                  <a:gd name="connsiteY36" fmla="*/ 696880 h 2739562"/>
                  <a:gd name="connsiteX37" fmla="*/ 1584969 w 3102239"/>
                  <a:gd name="connsiteY37" fmla="*/ 948340 h 2739562"/>
                  <a:gd name="connsiteX38" fmla="*/ 1604019 w 3102239"/>
                  <a:gd name="connsiteY38" fmla="*/ 1058830 h 2739562"/>
                  <a:gd name="connsiteX39" fmla="*/ 1501149 w 3102239"/>
                  <a:gd name="connsiteY39" fmla="*/ 1051210 h 2739562"/>
                  <a:gd name="connsiteX40" fmla="*/ 1398279 w 3102239"/>
                  <a:gd name="connsiteY40" fmla="*/ 521620 h 2739562"/>
                  <a:gd name="connsiteX41" fmla="*/ 1192539 w 3102239"/>
                  <a:gd name="connsiteY41" fmla="*/ 247300 h 2739562"/>
                  <a:gd name="connsiteX42" fmla="*/ 960129 w 3102239"/>
                  <a:gd name="connsiteY42" fmla="*/ 133000 h 2739562"/>
                  <a:gd name="connsiteX43" fmla="*/ 811539 w 3102239"/>
                  <a:gd name="connsiteY43" fmla="*/ 144430 h 2739562"/>
                  <a:gd name="connsiteX44" fmla="*/ 647709 w 3102239"/>
                  <a:gd name="connsiteY44" fmla="*/ 277780 h 2739562"/>
                  <a:gd name="connsiteX45" fmla="*/ 613419 w 3102239"/>
                  <a:gd name="connsiteY45" fmla="*/ 403510 h 2739562"/>
                  <a:gd name="connsiteX46" fmla="*/ 598179 w 3102239"/>
                  <a:gd name="connsiteY46" fmla="*/ 563530 h 2739562"/>
                  <a:gd name="connsiteX47" fmla="*/ 681999 w 3102239"/>
                  <a:gd name="connsiteY47" fmla="*/ 784510 h 2739562"/>
                  <a:gd name="connsiteX48" fmla="*/ 899169 w 3102239"/>
                  <a:gd name="connsiteY48" fmla="*/ 1081690 h 2739562"/>
                  <a:gd name="connsiteX49" fmla="*/ 990609 w 3102239"/>
                  <a:gd name="connsiteY49" fmla="*/ 1241710 h 2739562"/>
                  <a:gd name="connsiteX50" fmla="*/ 906789 w 3102239"/>
                  <a:gd name="connsiteY50" fmla="*/ 1333150 h 2739562"/>
                  <a:gd name="connsiteX51" fmla="*/ 605799 w 3102239"/>
                  <a:gd name="connsiteY51" fmla="*/ 1077880 h 2739562"/>
                  <a:gd name="connsiteX52" fmla="*/ 304809 w 3102239"/>
                  <a:gd name="connsiteY52" fmla="*/ 982630 h 2739562"/>
                  <a:gd name="connsiteX53" fmla="*/ 64779 w 3102239"/>
                  <a:gd name="connsiteY53" fmla="*/ 1055020 h 2739562"/>
                  <a:gd name="connsiteX54" fmla="*/ 9 w 3102239"/>
                  <a:gd name="connsiteY54" fmla="*/ 1260760 h 2739562"/>
                  <a:gd name="connsiteX55" fmla="*/ 60969 w 3102239"/>
                  <a:gd name="connsiteY55" fmla="*/ 1443640 h 2739562"/>
                  <a:gd name="connsiteX56" fmla="*/ 186699 w 3102239"/>
                  <a:gd name="connsiteY56" fmla="*/ 1576990 h 2739562"/>
                  <a:gd name="connsiteX57" fmla="*/ 369579 w 3102239"/>
                  <a:gd name="connsiteY57" fmla="*/ 1672240 h 2739562"/>
                  <a:gd name="connsiteX58" fmla="*/ 518169 w 3102239"/>
                  <a:gd name="connsiteY58" fmla="*/ 1717960 h 2739562"/>
                  <a:gd name="connsiteX59" fmla="*/ 762009 w 3102239"/>
                  <a:gd name="connsiteY59" fmla="*/ 1797970 h 2739562"/>
                  <a:gd name="connsiteX60" fmla="*/ 788679 w 3102239"/>
                  <a:gd name="connsiteY60" fmla="*/ 1927510 h 2739562"/>
                  <a:gd name="connsiteX61" fmla="*/ 842019 w 3102239"/>
                  <a:gd name="connsiteY61" fmla="*/ 2079910 h 2739562"/>
                  <a:gd name="connsiteX62" fmla="*/ 925839 w 3102239"/>
                  <a:gd name="connsiteY62" fmla="*/ 2217070 h 2739562"/>
                  <a:gd name="connsiteX63" fmla="*/ 1013469 w 3102239"/>
                  <a:gd name="connsiteY63" fmla="*/ 2297080 h 273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3102239" h="2739562">
                    <a:moveTo>
                      <a:pt x="1013469" y="2297080"/>
                    </a:moveTo>
                    <a:cubicBezTo>
                      <a:pt x="1017914" y="2323115"/>
                      <a:pt x="967114" y="2347880"/>
                      <a:pt x="952509" y="2373280"/>
                    </a:cubicBezTo>
                    <a:cubicBezTo>
                      <a:pt x="937904" y="2398680"/>
                      <a:pt x="924569" y="2422810"/>
                      <a:pt x="925839" y="2449480"/>
                    </a:cubicBezTo>
                    <a:cubicBezTo>
                      <a:pt x="927109" y="2476150"/>
                      <a:pt x="930284" y="2501550"/>
                      <a:pt x="960129" y="2533300"/>
                    </a:cubicBezTo>
                    <a:cubicBezTo>
                      <a:pt x="989974" y="2565050"/>
                      <a:pt x="1036964" y="2610770"/>
                      <a:pt x="1104909" y="2639980"/>
                    </a:cubicBezTo>
                    <a:cubicBezTo>
                      <a:pt x="1172854" y="2669190"/>
                      <a:pt x="1278264" y="2692050"/>
                      <a:pt x="1367799" y="2708560"/>
                    </a:cubicBezTo>
                    <a:cubicBezTo>
                      <a:pt x="1457334" y="2725070"/>
                      <a:pt x="1564014" y="2736500"/>
                      <a:pt x="1642119" y="2739040"/>
                    </a:cubicBezTo>
                    <a:cubicBezTo>
                      <a:pt x="1720224" y="2741580"/>
                      <a:pt x="1778009" y="2734595"/>
                      <a:pt x="1836429" y="2723800"/>
                    </a:cubicBezTo>
                    <a:cubicBezTo>
                      <a:pt x="1894849" y="2713005"/>
                      <a:pt x="1957079" y="2697765"/>
                      <a:pt x="1992639" y="2674270"/>
                    </a:cubicBezTo>
                    <a:cubicBezTo>
                      <a:pt x="2028199" y="2650775"/>
                      <a:pt x="2040899" y="2614580"/>
                      <a:pt x="2049789" y="2582830"/>
                    </a:cubicBezTo>
                    <a:cubicBezTo>
                      <a:pt x="2058679" y="2551080"/>
                      <a:pt x="2059314" y="2514250"/>
                      <a:pt x="2045979" y="2483770"/>
                    </a:cubicBezTo>
                    <a:cubicBezTo>
                      <a:pt x="2032644" y="2453290"/>
                      <a:pt x="1960889" y="2427255"/>
                      <a:pt x="1969779" y="2399950"/>
                    </a:cubicBezTo>
                    <a:cubicBezTo>
                      <a:pt x="1978669" y="2372645"/>
                      <a:pt x="2059949" y="2360580"/>
                      <a:pt x="2099319" y="2319940"/>
                    </a:cubicBezTo>
                    <a:cubicBezTo>
                      <a:pt x="2138689" y="2279300"/>
                      <a:pt x="2175519" y="2208180"/>
                      <a:pt x="2205999" y="2156110"/>
                    </a:cubicBezTo>
                    <a:cubicBezTo>
                      <a:pt x="2236479" y="2104040"/>
                      <a:pt x="2247274" y="2045620"/>
                      <a:pt x="2282199" y="2007520"/>
                    </a:cubicBezTo>
                    <a:cubicBezTo>
                      <a:pt x="2317124" y="1969420"/>
                      <a:pt x="2364114" y="1950370"/>
                      <a:pt x="2415549" y="1927510"/>
                    </a:cubicBezTo>
                    <a:cubicBezTo>
                      <a:pt x="2466984" y="1904650"/>
                      <a:pt x="2522864" y="1884965"/>
                      <a:pt x="2590809" y="1870360"/>
                    </a:cubicBezTo>
                    <a:cubicBezTo>
                      <a:pt x="2658754" y="1855755"/>
                      <a:pt x="2755274" y="1855755"/>
                      <a:pt x="2823219" y="1839880"/>
                    </a:cubicBezTo>
                    <a:cubicBezTo>
                      <a:pt x="2891164" y="1824005"/>
                      <a:pt x="2955299" y="1803050"/>
                      <a:pt x="2998479" y="1775110"/>
                    </a:cubicBezTo>
                    <a:cubicBezTo>
                      <a:pt x="3041659" y="1747170"/>
                      <a:pt x="3065154" y="1719865"/>
                      <a:pt x="3082299" y="1672240"/>
                    </a:cubicBezTo>
                    <a:cubicBezTo>
                      <a:pt x="3099444" y="1624615"/>
                      <a:pt x="3104524" y="1540160"/>
                      <a:pt x="3101349" y="1489360"/>
                    </a:cubicBezTo>
                    <a:cubicBezTo>
                      <a:pt x="3098174" y="1438560"/>
                      <a:pt x="3093094" y="1406810"/>
                      <a:pt x="3063249" y="1367440"/>
                    </a:cubicBezTo>
                    <a:cubicBezTo>
                      <a:pt x="3033404" y="1328070"/>
                      <a:pt x="2987049" y="1276000"/>
                      <a:pt x="2922279" y="1253140"/>
                    </a:cubicBezTo>
                    <a:cubicBezTo>
                      <a:pt x="2857509" y="1230280"/>
                      <a:pt x="2753369" y="1223930"/>
                      <a:pt x="2674629" y="1230280"/>
                    </a:cubicBezTo>
                    <a:cubicBezTo>
                      <a:pt x="2595889" y="1236630"/>
                      <a:pt x="2528579" y="1249965"/>
                      <a:pt x="2449839" y="1291240"/>
                    </a:cubicBezTo>
                    <a:cubicBezTo>
                      <a:pt x="2371099" y="1332515"/>
                      <a:pt x="2268864" y="1484280"/>
                      <a:pt x="2202189" y="1477930"/>
                    </a:cubicBezTo>
                    <a:cubicBezTo>
                      <a:pt x="2135514" y="1471580"/>
                      <a:pt x="2052329" y="1333150"/>
                      <a:pt x="2049789" y="1253140"/>
                    </a:cubicBezTo>
                    <a:cubicBezTo>
                      <a:pt x="2047249" y="1173130"/>
                      <a:pt x="2143134" y="1105185"/>
                      <a:pt x="2186949" y="997870"/>
                    </a:cubicBezTo>
                    <a:cubicBezTo>
                      <a:pt x="2230764" y="890555"/>
                      <a:pt x="2287279" y="715930"/>
                      <a:pt x="2312679" y="609250"/>
                    </a:cubicBezTo>
                    <a:cubicBezTo>
                      <a:pt x="2338079" y="502570"/>
                      <a:pt x="2343794" y="439705"/>
                      <a:pt x="2339349" y="357790"/>
                    </a:cubicBezTo>
                    <a:cubicBezTo>
                      <a:pt x="2334904" y="275875"/>
                      <a:pt x="2317759" y="175545"/>
                      <a:pt x="2286009" y="117760"/>
                    </a:cubicBezTo>
                    <a:cubicBezTo>
                      <a:pt x="2254259" y="59975"/>
                      <a:pt x="2205999" y="28860"/>
                      <a:pt x="2148849" y="11080"/>
                    </a:cubicBezTo>
                    <a:cubicBezTo>
                      <a:pt x="2091699" y="-6700"/>
                      <a:pt x="1998354" y="-350"/>
                      <a:pt x="1943109" y="11080"/>
                    </a:cubicBezTo>
                    <a:cubicBezTo>
                      <a:pt x="1887864" y="22510"/>
                      <a:pt x="1859289" y="26955"/>
                      <a:pt x="1817379" y="79660"/>
                    </a:cubicBezTo>
                    <a:cubicBezTo>
                      <a:pt x="1775469" y="132365"/>
                      <a:pt x="1724669" y="251110"/>
                      <a:pt x="1691649" y="327310"/>
                    </a:cubicBezTo>
                    <a:cubicBezTo>
                      <a:pt x="1658629" y="403510"/>
                      <a:pt x="1633229" y="475265"/>
                      <a:pt x="1619259" y="536860"/>
                    </a:cubicBezTo>
                    <a:cubicBezTo>
                      <a:pt x="1605289" y="598455"/>
                      <a:pt x="1613544" y="628300"/>
                      <a:pt x="1607829" y="696880"/>
                    </a:cubicBezTo>
                    <a:cubicBezTo>
                      <a:pt x="1602114" y="765460"/>
                      <a:pt x="1585604" y="888015"/>
                      <a:pt x="1584969" y="948340"/>
                    </a:cubicBezTo>
                    <a:cubicBezTo>
                      <a:pt x="1584334" y="1008665"/>
                      <a:pt x="1617989" y="1041685"/>
                      <a:pt x="1604019" y="1058830"/>
                    </a:cubicBezTo>
                    <a:cubicBezTo>
                      <a:pt x="1590049" y="1075975"/>
                      <a:pt x="1535439" y="1140745"/>
                      <a:pt x="1501149" y="1051210"/>
                    </a:cubicBezTo>
                    <a:cubicBezTo>
                      <a:pt x="1466859" y="961675"/>
                      <a:pt x="1449714" y="655605"/>
                      <a:pt x="1398279" y="521620"/>
                    </a:cubicBezTo>
                    <a:cubicBezTo>
                      <a:pt x="1346844" y="387635"/>
                      <a:pt x="1265564" y="312070"/>
                      <a:pt x="1192539" y="247300"/>
                    </a:cubicBezTo>
                    <a:cubicBezTo>
                      <a:pt x="1119514" y="182530"/>
                      <a:pt x="1023629" y="150145"/>
                      <a:pt x="960129" y="133000"/>
                    </a:cubicBezTo>
                    <a:cubicBezTo>
                      <a:pt x="896629" y="115855"/>
                      <a:pt x="863609" y="120300"/>
                      <a:pt x="811539" y="144430"/>
                    </a:cubicBezTo>
                    <a:cubicBezTo>
                      <a:pt x="759469" y="168560"/>
                      <a:pt x="680729" y="234600"/>
                      <a:pt x="647709" y="277780"/>
                    </a:cubicBezTo>
                    <a:cubicBezTo>
                      <a:pt x="614689" y="320960"/>
                      <a:pt x="621674" y="355885"/>
                      <a:pt x="613419" y="403510"/>
                    </a:cubicBezTo>
                    <a:cubicBezTo>
                      <a:pt x="605164" y="451135"/>
                      <a:pt x="586749" y="500030"/>
                      <a:pt x="598179" y="563530"/>
                    </a:cubicBezTo>
                    <a:cubicBezTo>
                      <a:pt x="609609" y="627030"/>
                      <a:pt x="631834" y="698150"/>
                      <a:pt x="681999" y="784510"/>
                    </a:cubicBezTo>
                    <a:cubicBezTo>
                      <a:pt x="732164" y="870870"/>
                      <a:pt x="847734" y="1005490"/>
                      <a:pt x="899169" y="1081690"/>
                    </a:cubicBezTo>
                    <a:cubicBezTo>
                      <a:pt x="950604" y="1157890"/>
                      <a:pt x="989339" y="1199800"/>
                      <a:pt x="990609" y="1241710"/>
                    </a:cubicBezTo>
                    <a:cubicBezTo>
                      <a:pt x="991879" y="1283620"/>
                      <a:pt x="970924" y="1360455"/>
                      <a:pt x="906789" y="1333150"/>
                    </a:cubicBezTo>
                    <a:cubicBezTo>
                      <a:pt x="842654" y="1305845"/>
                      <a:pt x="706129" y="1136300"/>
                      <a:pt x="605799" y="1077880"/>
                    </a:cubicBezTo>
                    <a:cubicBezTo>
                      <a:pt x="505469" y="1019460"/>
                      <a:pt x="394979" y="986440"/>
                      <a:pt x="304809" y="982630"/>
                    </a:cubicBezTo>
                    <a:cubicBezTo>
                      <a:pt x="214639" y="978820"/>
                      <a:pt x="115579" y="1008665"/>
                      <a:pt x="64779" y="1055020"/>
                    </a:cubicBezTo>
                    <a:cubicBezTo>
                      <a:pt x="13979" y="1101375"/>
                      <a:pt x="644" y="1195990"/>
                      <a:pt x="9" y="1260760"/>
                    </a:cubicBezTo>
                    <a:cubicBezTo>
                      <a:pt x="-626" y="1325530"/>
                      <a:pt x="29854" y="1390935"/>
                      <a:pt x="60969" y="1443640"/>
                    </a:cubicBezTo>
                    <a:cubicBezTo>
                      <a:pt x="92084" y="1496345"/>
                      <a:pt x="135264" y="1538890"/>
                      <a:pt x="186699" y="1576990"/>
                    </a:cubicBezTo>
                    <a:cubicBezTo>
                      <a:pt x="238134" y="1615090"/>
                      <a:pt x="314334" y="1648745"/>
                      <a:pt x="369579" y="1672240"/>
                    </a:cubicBezTo>
                    <a:cubicBezTo>
                      <a:pt x="424824" y="1695735"/>
                      <a:pt x="518169" y="1717960"/>
                      <a:pt x="518169" y="1717960"/>
                    </a:cubicBezTo>
                    <a:cubicBezTo>
                      <a:pt x="583574" y="1738915"/>
                      <a:pt x="716924" y="1763045"/>
                      <a:pt x="762009" y="1797970"/>
                    </a:cubicBezTo>
                    <a:cubicBezTo>
                      <a:pt x="807094" y="1832895"/>
                      <a:pt x="775344" y="1880520"/>
                      <a:pt x="788679" y="1927510"/>
                    </a:cubicBezTo>
                    <a:cubicBezTo>
                      <a:pt x="802014" y="1974500"/>
                      <a:pt x="819159" y="2031650"/>
                      <a:pt x="842019" y="2079910"/>
                    </a:cubicBezTo>
                    <a:cubicBezTo>
                      <a:pt x="864879" y="2128170"/>
                      <a:pt x="896629" y="2178335"/>
                      <a:pt x="925839" y="2217070"/>
                    </a:cubicBezTo>
                    <a:cubicBezTo>
                      <a:pt x="955049" y="2255805"/>
                      <a:pt x="1009024" y="2271045"/>
                      <a:pt x="1013469" y="229708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65" name="Freeform 564"/>
            <p:cNvSpPr/>
            <p:nvPr/>
          </p:nvSpPr>
          <p:spPr>
            <a:xfrm>
              <a:off x="4508447" y="6423143"/>
              <a:ext cx="97890" cy="86484"/>
            </a:xfrm>
            <a:custGeom>
              <a:avLst/>
              <a:gdLst>
                <a:gd name="connsiteX0" fmla="*/ 39016 w 546923"/>
                <a:gd name="connsiteY0" fmla="*/ 411951 h 483193"/>
                <a:gd name="connsiteX1" fmla="*/ 21924 w 546923"/>
                <a:gd name="connsiteY1" fmla="*/ 181215 h 483193"/>
                <a:gd name="connsiteX2" fmla="*/ 303935 w 546923"/>
                <a:gd name="connsiteY2" fmla="*/ 1753 h 483193"/>
                <a:gd name="connsiteX3" fmla="*/ 543217 w 546923"/>
                <a:gd name="connsiteY3" fmla="*/ 104303 h 483193"/>
                <a:gd name="connsiteX4" fmla="*/ 432122 w 546923"/>
                <a:gd name="connsiteY4" fmla="*/ 335039 h 483193"/>
                <a:gd name="connsiteX5" fmla="*/ 201386 w 546923"/>
                <a:gd name="connsiteY5" fmla="*/ 480318 h 483193"/>
                <a:gd name="connsiteX6" fmla="*/ 39016 w 546923"/>
                <a:gd name="connsiteY6" fmla="*/ 411951 h 48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6923" h="483193">
                  <a:moveTo>
                    <a:pt x="39016" y="411951"/>
                  </a:moveTo>
                  <a:cubicBezTo>
                    <a:pt x="9106" y="362100"/>
                    <a:pt x="-22229" y="249581"/>
                    <a:pt x="21924" y="181215"/>
                  </a:cubicBezTo>
                  <a:cubicBezTo>
                    <a:pt x="66077" y="112849"/>
                    <a:pt x="217053" y="14572"/>
                    <a:pt x="303935" y="1753"/>
                  </a:cubicBezTo>
                  <a:cubicBezTo>
                    <a:pt x="390817" y="-11066"/>
                    <a:pt x="521853" y="48755"/>
                    <a:pt x="543217" y="104303"/>
                  </a:cubicBezTo>
                  <a:cubicBezTo>
                    <a:pt x="564581" y="159851"/>
                    <a:pt x="489094" y="272370"/>
                    <a:pt x="432122" y="335039"/>
                  </a:cubicBezTo>
                  <a:cubicBezTo>
                    <a:pt x="375150" y="397708"/>
                    <a:pt x="264055" y="467499"/>
                    <a:pt x="201386" y="480318"/>
                  </a:cubicBezTo>
                  <a:cubicBezTo>
                    <a:pt x="138717" y="493137"/>
                    <a:pt x="68926" y="461802"/>
                    <a:pt x="39016" y="41195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6" name="Freeform 565"/>
            <p:cNvSpPr/>
            <p:nvPr/>
          </p:nvSpPr>
          <p:spPr>
            <a:xfrm>
              <a:off x="6201910" y="6431106"/>
              <a:ext cx="97890" cy="86484"/>
            </a:xfrm>
            <a:custGeom>
              <a:avLst/>
              <a:gdLst>
                <a:gd name="connsiteX0" fmla="*/ 39016 w 546923"/>
                <a:gd name="connsiteY0" fmla="*/ 411951 h 483193"/>
                <a:gd name="connsiteX1" fmla="*/ 21924 w 546923"/>
                <a:gd name="connsiteY1" fmla="*/ 181215 h 483193"/>
                <a:gd name="connsiteX2" fmla="*/ 303935 w 546923"/>
                <a:gd name="connsiteY2" fmla="*/ 1753 h 483193"/>
                <a:gd name="connsiteX3" fmla="*/ 543217 w 546923"/>
                <a:gd name="connsiteY3" fmla="*/ 104303 h 483193"/>
                <a:gd name="connsiteX4" fmla="*/ 432122 w 546923"/>
                <a:gd name="connsiteY4" fmla="*/ 335039 h 483193"/>
                <a:gd name="connsiteX5" fmla="*/ 201386 w 546923"/>
                <a:gd name="connsiteY5" fmla="*/ 480318 h 483193"/>
                <a:gd name="connsiteX6" fmla="*/ 39016 w 546923"/>
                <a:gd name="connsiteY6" fmla="*/ 411951 h 48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6923" h="483193">
                  <a:moveTo>
                    <a:pt x="39016" y="411951"/>
                  </a:moveTo>
                  <a:cubicBezTo>
                    <a:pt x="9106" y="362100"/>
                    <a:pt x="-22229" y="249581"/>
                    <a:pt x="21924" y="181215"/>
                  </a:cubicBezTo>
                  <a:cubicBezTo>
                    <a:pt x="66077" y="112849"/>
                    <a:pt x="217053" y="14572"/>
                    <a:pt x="303935" y="1753"/>
                  </a:cubicBezTo>
                  <a:cubicBezTo>
                    <a:pt x="390817" y="-11066"/>
                    <a:pt x="521853" y="48755"/>
                    <a:pt x="543217" y="104303"/>
                  </a:cubicBezTo>
                  <a:cubicBezTo>
                    <a:pt x="564581" y="159851"/>
                    <a:pt x="489094" y="272370"/>
                    <a:pt x="432122" y="335039"/>
                  </a:cubicBezTo>
                  <a:cubicBezTo>
                    <a:pt x="375150" y="397708"/>
                    <a:pt x="264055" y="467499"/>
                    <a:pt x="201386" y="480318"/>
                  </a:cubicBezTo>
                  <a:cubicBezTo>
                    <a:pt x="138717" y="493137"/>
                    <a:pt x="68926" y="461802"/>
                    <a:pt x="39016" y="41195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67" name="Group 566"/>
            <p:cNvGrpSpPr/>
            <p:nvPr/>
          </p:nvGrpSpPr>
          <p:grpSpPr>
            <a:xfrm>
              <a:off x="5543501" y="6284667"/>
              <a:ext cx="211816" cy="250445"/>
              <a:chOff x="7086600" y="2590799"/>
              <a:chExt cx="211816" cy="250445"/>
            </a:xfrm>
          </p:grpSpPr>
          <p:sp>
            <p:nvSpPr>
              <p:cNvPr id="571" name="Freeform 570"/>
              <p:cNvSpPr/>
              <p:nvPr/>
            </p:nvSpPr>
            <p:spPr>
              <a:xfrm>
                <a:off x="7086600" y="2590799"/>
                <a:ext cx="211816" cy="250445"/>
              </a:xfrm>
              <a:custGeom>
                <a:avLst/>
                <a:gdLst>
                  <a:gd name="connsiteX0" fmla="*/ 34562 w 161955"/>
                  <a:gd name="connsiteY0" fmla="*/ 42348 h 192886"/>
                  <a:gd name="connsiteX1" fmla="*/ 72662 w 161955"/>
                  <a:gd name="connsiteY1" fmla="*/ 438 h 192886"/>
                  <a:gd name="connsiteX2" fmla="*/ 158387 w 161955"/>
                  <a:gd name="connsiteY2" fmla="*/ 25203 h 192886"/>
                  <a:gd name="connsiteX3" fmla="*/ 146957 w 161955"/>
                  <a:gd name="connsiteY3" fmla="*/ 97593 h 192886"/>
                  <a:gd name="connsiteX4" fmla="*/ 158387 w 161955"/>
                  <a:gd name="connsiteY4" fmla="*/ 173793 h 192886"/>
                  <a:gd name="connsiteX5" fmla="*/ 80282 w 161955"/>
                  <a:gd name="connsiteY5" fmla="*/ 192843 h 192886"/>
                  <a:gd name="connsiteX6" fmla="*/ 28847 w 161955"/>
                  <a:gd name="connsiteY6" fmla="*/ 177603 h 192886"/>
                  <a:gd name="connsiteX7" fmla="*/ 272 w 161955"/>
                  <a:gd name="connsiteY7" fmla="*/ 135693 h 192886"/>
                  <a:gd name="connsiteX8" fmla="*/ 34562 w 161955"/>
                  <a:gd name="connsiteY8" fmla="*/ 42348 h 192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55" h="192886">
                    <a:moveTo>
                      <a:pt x="34562" y="42348"/>
                    </a:moveTo>
                    <a:cubicBezTo>
                      <a:pt x="46627" y="19806"/>
                      <a:pt x="52025" y="3295"/>
                      <a:pt x="72662" y="438"/>
                    </a:cubicBezTo>
                    <a:cubicBezTo>
                      <a:pt x="93299" y="-2419"/>
                      <a:pt x="146005" y="9011"/>
                      <a:pt x="158387" y="25203"/>
                    </a:cubicBezTo>
                    <a:cubicBezTo>
                      <a:pt x="170769" y="41395"/>
                      <a:pt x="146957" y="72828"/>
                      <a:pt x="146957" y="97593"/>
                    </a:cubicBezTo>
                    <a:cubicBezTo>
                      <a:pt x="146957" y="122358"/>
                      <a:pt x="169500" y="157918"/>
                      <a:pt x="158387" y="173793"/>
                    </a:cubicBezTo>
                    <a:cubicBezTo>
                      <a:pt x="147275" y="189668"/>
                      <a:pt x="101872" y="192208"/>
                      <a:pt x="80282" y="192843"/>
                    </a:cubicBezTo>
                    <a:cubicBezTo>
                      <a:pt x="58692" y="193478"/>
                      <a:pt x="42182" y="187128"/>
                      <a:pt x="28847" y="177603"/>
                    </a:cubicBezTo>
                    <a:cubicBezTo>
                      <a:pt x="15512" y="168078"/>
                      <a:pt x="3447" y="153156"/>
                      <a:pt x="272" y="135693"/>
                    </a:cubicBezTo>
                    <a:cubicBezTo>
                      <a:pt x="-2903" y="118231"/>
                      <a:pt x="22497" y="64890"/>
                      <a:pt x="34562" y="4234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72" name="Group 571"/>
              <p:cNvGrpSpPr/>
              <p:nvPr/>
            </p:nvGrpSpPr>
            <p:grpSpPr>
              <a:xfrm>
                <a:off x="7120137" y="2607110"/>
                <a:ext cx="156963" cy="219451"/>
                <a:chOff x="111237" y="2819400"/>
                <a:chExt cx="156963" cy="219451"/>
              </a:xfrm>
            </p:grpSpPr>
            <p:sp>
              <p:nvSpPr>
                <p:cNvPr id="573" name="Oval 572"/>
                <p:cNvSpPr/>
                <p:nvPr/>
              </p:nvSpPr>
              <p:spPr>
                <a:xfrm>
                  <a:off x="152400" y="2895600"/>
                  <a:ext cx="76200" cy="143251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4" name="Oval 573"/>
                <p:cNvSpPr/>
                <p:nvPr/>
              </p:nvSpPr>
              <p:spPr>
                <a:xfrm>
                  <a:off x="167640" y="2957700"/>
                  <a:ext cx="45719" cy="67051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5" name="Oval 574"/>
                <p:cNvSpPr/>
                <p:nvPr/>
              </p:nvSpPr>
              <p:spPr>
                <a:xfrm flipV="1">
                  <a:off x="182880" y="2985897"/>
                  <a:ext cx="18288" cy="18288"/>
                </a:xfrm>
                <a:prstGeom prst="ellipse">
                  <a:avLst/>
                </a:prstGeom>
                <a:solidFill>
                  <a:schemeClr val="tx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76" name="Straight Connector 575"/>
                <p:cNvCxnSpPr/>
                <p:nvPr/>
              </p:nvCxnSpPr>
              <p:spPr>
                <a:xfrm flipH="1" flipV="1">
                  <a:off x="123553" y="2866025"/>
                  <a:ext cx="43681" cy="3871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7" name="Straight Connector 576"/>
                <p:cNvCxnSpPr/>
                <p:nvPr/>
              </p:nvCxnSpPr>
              <p:spPr>
                <a:xfrm flipH="1" flipV="1">
                  <a:off x="111237" y="2918078"/>
                  <a:ext cx="43682" cy="1936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8" name="Straight Connector 577"/>
                <p:cNvCxnSpPr/>
                <p:nvPr/>
              </p:nvCxnSpPr>
              <p:spPr>
                <a:xfrm flipH="1" flipV="1">
                  <a:off x="196081" y="2819400"/>
                  <a:ext cx="2" cy="7620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9" name="Straight Connector 578"/>
                <p:cNvCxnSpPr/>
                <p:nvPr/>
              </p:nvCxnSpPr>
              <p:spPr>
                <a:xfrm flipH="1" flipV="1">
                  <a:off x="154919" y="2819400"/>
                  <a:ext cx="25925" cy="7620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0" name="Straight Connector 579"/>
                <p:cNvCxnSpPr/>
                <p:nvPr/>
              </p:nvCxnSpPr>
              <p:spPr>
                <a:xfrm flipV="1">
                  <a:off x="219688" y="2879359"/>
                  <a:ext cx="43681" cy="3871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1" name="Straight Connector 580"/>
                <p:cNvCxnSpPr/>
                <p:nvPr/>
              </p:nvCxnSpPr>
              <p:spPr>
                <a:xfrm flipV="1">
                  <a:off x="206726" y="2826637"/>
                  <a:ext cx="25925" cy="7620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2" name="Straight Connector 581"/>
                <p:cNvCxnSpPr/>
                <p:nvPr/>
              </p:nvCxnSpPr>
              <p:spPr>
                <a:xfrm flipV="1">
                  <a:off x="224518" y="2918078"/>
                  <a:ext cx="43682" cy="1936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68" name="Group 567"/>
            <p:cNvGrpSpPr/>
            <p:nvPr/>
          </p:nvGrpSpPr>
          <p:grpSpPr>
            <a:xfrm>
              <a:off x="5896449" y="6342060"/>
              <a:ext cx="203293" cy="179084"/>
              <a:chOff x="5809249" y="4654996"/>
              <a:chExt cx="203293" cy="179084"/>
            </a:xfrm>
          </p:grpSpPr>
          <p:sp>
            <p:nvSpPr>
              <p:cNvPr id="569" name="Freeform 568"/>
              <p:cNvSpPr/>
              <p:nvPr/>
            </p:nvSpPr>
            <p:spPr>
              <a:xfrm rot="16933226" flipH="1">
                <a:off x="5821354" y="4642891"/>
                <a:ext cx="179084" cy="203293"/>
              </a:xfrm>
              <a:custGeom>
                <a:avLst/>
                <a:gdLst>
                  <a:gd name="connsiteX0" fmla="*/ 34562 w 161955"/>
                  <a:gd name="connsiteY0" fmla="*/ 42348 h 192886"/>
                  <a:gd name="connsiteX1" fmla="*/ 72662 w 161955"/>
                  <a:gd name="connsiteY1" fmla="*/ 438 h 192886"/>
                  <a:gd name="connsiteX2" fmla="*/ 158387 w 161955"/>
                  <a:gd name="connsiteY2" fmla="*/ 25203 h 192886"/>
                  <a:gd name="connsiteX3" fmla="*/ 146957 w 161955"/>
                  <a:gd name="connsiteY3" fmla="*/ 97593 h 192886"/>
                  <a:gd name="connsiteX4" fmla="*/ 158387 w 161955"/>
                  <a:gd name="connsiteY4" fmla="*/ 173793 h 192886"/>
                  <a:gd name="connsiteX5" fmla="*/ 80282 w 161955"/>
                  <a:gd name="connsiteY5" fmla="*/ 192843 h 192886"/>
                  <a:gd name="connsiteX6" fmla="*/ 28847 w 161955"/>
                  <a:gd name="connsiteY6" fmla="*/ 177603 h 192886"/>
                  <a:gd name="connsiteX7" fmla="*/ 272 w 161955"/>
                  <a:gd name="connsiteY7" fmla="*/ 135693 h 192886"/>
                  <a:gd name="connsiteX8" fmla="*/ 34562 w 161955"/>
                  <a:gd name="connsiteY8" fmla="*/ 42348 h 192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55" h="192886">
                    <a:moveTo>
                      <a:pt x="34562" y="42348"/>
                    </a:moveTo>
                    <a:cubicBezTo>
                      <a:pt x="46627" y="19806"/>
                      <a:pt x="52025" y="3295"/>
                      <a:pt x="72662" y="438"/>
                    </a:cubicBezTo>
                    <a:cubicBezTo>
                      <a:pt x="93299" y="-2419"/>
                      <a:pt x="146005" y="9011"/>
                      <a:pt x="158387" y="25203"/>
                    </a:cubicBezTo>
                    <a:cubicBezTo>
                      <a:pt x="170769" y="41395"/>
                      <a:pt x="146957" y="72828"/>
                      <a:pt x="146957" y="97593"/>
                    </a:cubicBezTo>
                    <a:cubicBezTo>
                      <a:pt x="146957" y="122358"/>
                      <a:pt x="169500" y="157918"/>
                      <a:pt x="158387" y="173793"/>
                    </a:cubicBezTo>
                    <a:cubicBezTo>
                      <a:pt x="147275" y="189668"/>
                      <a:pt x="101872" y="192208"/>
                      <a:pt x="80282" y="192843"/>
                    </a:cubicBezTo>
                    <a:cubicBezTo>
                      <a:pt x="58692" y="193478"/>
                      <a:pt x="42182" y="187128"/>
                      <a:pt x="28847" y="177603"/>
                    </a:cubicBezTo>
                    <a:cubicBezTo>
                      <a:pt x="15512" y="168078"/>
                      <a:pt x="3447" y="153156"/>
                      <a:pt x="272" y="135693"/>
                    </a:cubicBezTo>
                    <a:cubicBezTo>
                      <a:pt x="-2903" y="118231"/>
                      <a:pt x="22497" y="64890"/>
                      <a:pt x="34562" y="4234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0" name="Freeform 569"/>
              <p:cNvSpPr/>
              <p:nvPr/>
            </p:nvSpPr>
            <p:spPr>
              <a:xfrm>
                <a:off x="5843278" y="4663260"/>
                <a:ext cx="144258" cy="162553"/>
              </a:xfrm>
              <a:custGeom>
                <a:avLst/>
                <a:gdLst>
                  <a:gd name="connsiteX0" fmla="*/ 1013469 w 3102239"/>
                  <a:gd name="connsiteY0" fmla="*/ 2297080 h 2739562"/>
                  <a:gd name="connsiteX1" fmla="*/ 952509 w 3102239"/>
                  <a:gd name="connsiteY1" fmla="*/ 2373280 h 2739562"/>
                  <a:gd name="connsiteX2" fmla="*/ 925839 w 3102239"/>
                  <a:gd name="connsiteY2" fmla="*/ 2449480 h 2739562"/>
                  <a:gd name="connsiteX3" fmla="*/ 960129 w 3102239"/>
                  <a:gd name="connsiteY3" fmla="*/ 2533300 h 2739562"/>
                  <a:gd name="connsiteX4" fmla="*/ 1104909 w 3102239"/>
                  <a:gd name="connsiteY4" fmla="*/ 2639980 h 2739562"/>
                  <a:gd name="connsiteX5" fmla="*/ 1367799 w 3102239"/>
                  <a:gd name="connsiteY5" fmla="*/ 2708560 h 2739562"/>
                  <a:gd name="connsiteX6" fmla="*/ 1642119 w 3102239"/>
                  <a:gd name="connsiteY6" fmla="*/ 2739040 h 2739562"/>
                  <a:gd name="connsiteX7" fmla="*/ 1836429 w 3102239"/>
                  <a:gd name="connsiteY7" fmla="*/ 2723800 h 2739562"/>
                  <a:gd name="connsiteX8" fmla="*/ 1992639 w 3102239"/>
                  <a:gd name="connsiteY8" fmla="*/ 2674270 h 2739562"/>
                  <a:gd name="connsiteX9" fmla="*/ 2049789 w 3102239"/>
                  <a:gd name="connsiteY9" fmla="*/ 2582830 h 2739562"/>
                  <a:gd name="connsiteX10" fmla="*/ 2045979 w 3102239"/>
                  <a:gd name="connsiteY10" fmla="*/ 2483770 h 2739562"/>
                  <a:gd name="connsiteX11" fmla="*/ 1969779 w 3102239"/>
                  <a:gd name="connsiteY11" fmla="*/ 2399950 h 2739562"/>
                  <a:gd name="connsiteX12" fmla="*/ 2099319 w 3102239"/>
                  <a:gd name="connsiteY12" fmla="*/ 2319940 h 2739562"/>
                  <a:gd name="connsiteX13" fmla="*/ 2205999 w 3102239"/>
                  <a:gd name="connsiteY13" fmla="*/ 2156110 h 2739562"/>
                  <a:gd name="connsiteX14" fmla="*/ 2282199 w 3102239"/>
                  <a:gd name="connsiteY14" fmla="*/ 2007520 h 2739562"/>
                  <a:gd name="connsiteX15" fmla="*/ 2415549 w 3102239"/>
                  <a:gd name="connsiteY15" fmla="*/ 1927510 h 2739562"/>
                  <a:gd name="connsiteX16" fmla="*/ 2590809 w 3102239"/>
                  <a:gd name="connsiteY16" fmla="*/ 1870360 h 2739562"/>
                  <a:gd name="connsiteX17" fmla="*/ 2823219 w 3102239"/>
                  <a:gd name="connsiteY17" fmla="*/ 1839880 h 2739562"/>
                  <a:gd name="connsiteX18" fmla="*/ 2998479 w 3102239"/>
                  <a:gd name="connsiteY18" fmla="*/ 1775110 h 2739562"/>
                  <a:gd name="connsiteX19" fmla="*/ 3082299 w 3102239"/>
                  <a:gd name="connsiteY19" fmla="*/ 1672240 h 2739562"/>
                  <a:gd name="connsiteX20" fmla="*/ 3101349 w 3102239"/>
                  <a:gd name="connsiteY20" fmla="*/ 1489360 h 2739562"/>
                  <a:gd name="connsiteX21" fmla="*/ 3063249 w 3102239"/>
                  <a:gd name="connsiteY21" fmla="*/ 1367440 h 2739562"/>
                  <a:gd name="connsiteX22" fmla="*/ 2922279 w 3102239"/>
                  <a:gd name="connsiteY22" fmla="*/ 1253140 h 2739562"/>
                  <a:gd name="connsiteX23" fmla="*/ 2674629 w 3102239"/>
                  <a:gd name="connsiteY23" fmla="*/ 1230280 h 2739562"/>
                  <a:gd name="connsiteX24" fmla="*/ 2449839 w 3102239"/>
                  <a:gd name="connsiteY24" fmla="*/ 1291240 h 2739562"/>
                  <a:gd name="connsiteX25" fmla="*/ 2202189 w 3102239"/>
                  <a:gd name="connsiteY25" fmla="*/ 1477930 h 2739562"/>
                  <a:gd name="connsiteX26" fmla="*/ 2049789 w 3102239"/>
                  <a:gd name="connsiteY26" fmla="*/ 1253140 h 2739562"/>
                  <a:gd name="connsiteX27" fmla="*/ 2186949 w 3102239"/>
                  <a:gd name="connsiteY27" fmla="*/ 997870 h 2739562"/>
                  <a:gd name="connsiteX28" fmla="*/ 2312679 w 3102239"/>
                  <a:gd name="connsiteY28" fmla="*/ 609250 h 2739562"/>
                  <a:gd name="connsiteX29" fmla="*/ 2339349 w 3102239"/>
                  <a:gd name="connsiteY29" fmla="*/ 357790 h 2739562"/>
                  <a:gd name="connsiteX30" fmla="*/ 2286009 w 3102239"/>
                  <a:gd name="connsiteY30" fmla="*/ 117760 h 2739562"/>
                  <a:gd name="connsiteX31" fmla="*/ 2148849 w 3102239"/>
                  <a:gd name="connsiteY31" fmla="*/ 11080 h 2739562"/>
                  <a:gd name="connsiteX32" fmla="*/ 1943109 w 3102239"/>
                  <a:gd name="connsiteY32" fmla="*/ 11080 h 2739562"/>
                  <a:gd name="connsiteX33" fmla="*/ 1817379 w 3102239"/>
                  <a:gd name="connsiteY33" fmla="*/ 79660 h 2739562"/>
                  <a:gd name="connsiteX34" fmla="*/ 1691649 w 3102239"/>
                  <a:gd name="connsiteY34" fmla="*/ 327310 h 2739562"/>
                  <a:gd name="connsiteX35" fmla="*/ 1619259 w 3102239"/>
                  <a:gd name="connsiteY35" fmla="*/ 536860 h 2739562"/>
                  <a:gd name="connsiteX36" fmla="*/ 1607829 w 3102239"/>
                  <a:gd name="connsiteY36" fmla="*/ 696880 h 2739562"/>
                  <a:gd name="connsiteX37" fmla="*/ 1584969 w 3102239"/>
                  <a:gd name="connsiteY37" fmla="*/ 948340 h 2739562"/>
                  <a:gd name="connsiteX38" fmla="*/ 1604019 w 3102239"/>
                  <a:gd name="connsiteY38" fmla="*/ 1058830 h 2739562"/>
                  <a:gd name="connsiteX39" fmla="*/ 1501149 w 3102239"/>
                  <a:gd name="connsiteY39" fmla="*/ 1051210 h 2739562"/>
                  <a:gd name="connsiteX40" fmla="*/ 1398279 w 3102239"/>
                  <a:gd name="connsiteY40" fmla="*/ 521620 h 2739562"/>
                  <a:gd name="connsiteX41" fmla="*/ 1192539 w 3102239"/>
                  <a:gd name="connsiteY41" fmla="*/ 247300 h 2739562"/>
                  <a:gd name="connsiteX42" fmla="*/ 960129 w 3102239"/>
                  <a:gd name="connsiteY42" fmla="*/ 133000 h 2739562"/>
                  <a:gd name="connsiteX43" fmla="*/ 811539 w 3102239"/>
                  <a:gd name="connsiteY43" fmla="*/ 144430 h 2739562"/>
                  <a:gd name="connsiteX44" fmla="*/ 647709 w 3102239"/>
                  <a:gd name="connsiteY44" fmla="*/ 277780 h 2739562"/>
                  <a:gd name="connsiteX45" fmla="*/ 613419 w 3102239"/>
                  <a:gd name="connsiteY45" fmla="*/ 403510 h 2739562"/>
                  <a:gd name="connsiteX46" fmla="*/ 598179 w 3102239"/>
                  <a:gd name="connsiteY46" fmla="*/ 563530 h 2739562"/>
                  <a:gd name="connsiteX47" fmla="*/ 681999 w 3102239"/>
                  <a:gd name="connsiteY47" fmla="*/ 784510 h 2739562"/>
                  <a:gd name="connsiteX48" fmla="*/ 899169 w 3102239"/>
                  <a:gd name="connsiteY48" fmla="*/ 1081690 h 2739562"/>
                  <a:gd name="connsiteX49" fmla="*/ 990609 w 3102239"/>
                  <a:gd name="connsiteY49" fmla="*/ 1241710 h 2739562"/>
                  <a:gd name="connsiteX50" fmla="*/ 906789 w 3102239"/>
                  <a:gd name="connsiteY50" fmla="*/ 1333150 h 2739562"/>
                  <a:gd name="connsiteX51" fmla="*/ 605799 w 3102239"/>
                  <a:gd name="connsiteY51" fmla="*/ 1077880 h 2739562"/>
                  <a:gd name="connsiteX52" fmla="*/ 304809 w 3102239"/>
                  <a:gd name="connsiteY52" fmla="*/ 982630 h 2739562"/>
                  <a:gd name="connsiteX53" fmla="*/ 64779 w 3102239"/>
                  <a:gd name="connsiteY53" fmla="*/ 1055020 h 2739562"/>
                  <a:gd name="connsiteX54" fmla="*/ 9 w 3102239"/>
                  <a:gd name="connsiteY54" fmla="*/ 1260760 h 2739562"/>
                  <a:gd name="connsiteX55" fmla="*/ 60969 w 3102239"/>
                  <a:gd name="connsiteY55" fmla="*/ 1443640 h 2739562"/>
                  <a:gd name="connsiteX56" fmla="*/ 186699 w 3102239"/>
                  <a:gd name="connsiteY56" fmla="*/ 1576990 h 2739562"/>
                  <a:gd name="connsiteX57" fmla="*/ 369579 w 3102239"/>
                  <a:gd name="connsiteY57" fmla="*/ 1672240 h 2739562"/>
                  <a:gd name="connsiteX58" fmla="*/ 518169 w 3102239"/>
                  <a:gd name="connsiteY58" fmla="*/ 1717960 h 2739562"/>
                  <a:gd name="connsiteX59" fmla="*/ 762009 w 3102239"/>
                  <a:gd name="connsiteY59" fmla="*/ 1797970 h 2739562"/>
                  <a:gd name="connsiteX60" fmla="*/ 788679 w 3102239"/>
                  <a:gd name="connsiteY60" fmla="*/ 1927510 h 2739562"/>
                  <a:gd name="connsiteX61" fmla="*/ 842019 w 3102239"/>
                  <a:gd name="connsiteY61" fmla="*/ 2079910 h 2739562"/>
                  <a:gd name="connsiteX62" fmla="*/ 925839 w 3102239"/>
                  <a:gd name="connsiteY62" fmla="*/ 2217070 h 2739562"/>
                  <a:gd name="connsiteX63" fmla="*/ 1013469 w 3102239"/>
                  <a:gd name="connsiteY63" fmla="*/ 2297080 h 273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3102239" h="2739562">
                    <a:moveTo>
                      <a:pt x="1013469" y="2297080"/>
                    </a:moveTo>
                    <a:cubicBezTo>
                      <a:pt x="1017914" y="2323115"/>
                      <a:pt x="967114" y="2347880"/>
                      <a:pt x="952509" y="2373280"/>
                    </a:cubicBezTo>
                    <a:cubicBezTo>
                      <a:pt x="937904" y="2398680"/>
                      <a:pt x="924569" y="2422810"/>
                      <a:pt x="925839" y="2449480"/>
                    </a:cubicBezTo>
                    <a:cubicBezTo>
                      <a:pt x="927109" y="2476150"/>
                      <a:pt x="930284" y="2501550"/>
                      <a:pt x="960129" y="2533300"/>
                    </a:cubicBezTo>
                    <a:cubicBezTo>
                      <a:pt x="989974" y="2565050"/>
                      <a:pt x="1036964" y="2610770"/>
                      <a:pt x="1104909" y="2639980"/>
                    </a:cubicBezTo>
                    <a:cubicBezTo>
                      <a:pt x="1172854" y="2669190"/>
                      <a:pt x="1278264" y="2692050"/>
                      <a:pt x="1367799" y="2708560"/>
                    </a:cubicBezTo>
                    <a:cubicBezTo>
                      <a:pt x="1457334" y="2725070"/>
                      <a:pt x="1564014" y="2736500"/>
                      <a:pt x="1642119" y="2739040"/>
                    </a:cubicBezTo>
                    <a:cubicBezTo>
                      <a:pt x="1720224" y="2741580"/>
                      <a:pt x="1778009" y="2734595"/>
                      <a:pt x="1836429" y="2723800"/>
                    </a:cubicBezTo>
                    <a:cubicBezTo>
                      <a:pt x="1894849" y="2713005"/>
                      <a:pt x="1957079" y="2697765"/>
                      <a:pt x="1992639" y="2674270"/>
                    </a:cubicBezTo>
                    <a:cubicBezTo>
                      <a:pt x="2028199" y="2650775"/>
                      <a:pt x="2040899" y="2614580"/>
                      <a:pt x="2049789" y="2582830"/>
                    </a:cubicBezTo>
                    <a:cubicBezTo>
                      <a:pt x="2058679" y="2551080"/>
                      <a:pt x="2059314" y="2514250"/>
                      <a:pt x="2045979" y="2483770"/>
                    </a:cubicBezTo>
                    <a:cubicBezTo>
                      <a:pt x="2032644" y="2453290"/>
                      <a:pt x="1960889" y="2427255"/>
                      <a:pt x="1969779" y="2399950"/>
                    </a:cubicBezTo>
                    <a:cubicBezTo>
                      <a:pt x="1978669" y="2372645"/>
                      <a:pt x="2059949" y="2360580"/>
                      <a:pt x="2099319" y="2319940"/>
                    </a:cubicBezTo>
                    <a:cubicBezTo>
                      <a:pt x="2138689" y="2279300"/>
                      <a:pt x="2175519" y="2208180"/>
                      <a:pt x="2205999" y="2156110"/>
                    </a:cubicBezTo>
                    <a:cubicBezTo>
                      <a:pt x="2236479" y="2104040"/>
                      <a:pt x="2247274" y="2045620"/>
                      <a:pt x="2282199" y="2007520"/>
                    </a:cubicBezTo>
                    <a:cubicBezTo>
                      <a:pt x="2317124" y="1969420"/>
                      <a:pt x="2364114" y="1950370"/>
                      <a:pt x="2415549" y="1927510"/>
                    </a:cubicBezTo>
                    <a:cubicBezTo>
                      <a:pt x="2466984" y="1904650"/>
                      <a:pt x="2522864" y="1884965"/>
                      <a:pt x="2590809" y="1870360"/>
                    </a:cubicBezTo>
                    <a:cubicBezTo>
                      <a:pt x="2658754" y="1855755"/>
                      <a:pt x="2755274" y="1855755"/>
                      <a:pt x="2823219" y="1839880"/>
                    </a:cubicBezTo>
                    <a:cubicBezTo>
                      <a:pt x="2891164" y="1824005"/>
                      <a:pt x="2955299" y="1803050"/>
                      <a:pt x="2998479" y="1775110"/>
                    </a:cubicBezTo>
                    <a:cubicBezTo>
                      <a:pt x="3041659" y="1747170"/>
                      <a:pt x="3065154" y="1719865"/>
                      <a:pt x="3082299" y="1672240"/>
                    </a:cubicBezTo>
                    <a:cubicBezTo>
                      <a:pt x="3099444" y="1624615"/>
                      <a:pt x="3104524" y="1540160"/>
                      <a:pt x="3101349" y="1489360"/>
                    </a:cubicBezTo>
                    <a:cubicBezTo>
                      <a:pt x="3098174" y="1438560"/>
                      <a:pt x="3093094" y="1406810"/>
                      <a:pt x="3063249" y="1367440"/>
                    </a:cubicBezTo>
                    <a:cubicBezTo>
                      <a:pt x="3033404" y="1328070"/>
                      <a:pt x="2987049" y="1276000"/>
                      <a:pt x="2922279" y="1253140"/>
                    </a:cubicBezTo>
                    <a:cubicBezTo>
                      <a:pt x="2857509" y="1230280"/>
                      <a:pt x="2753369" y="1223930"/>
                      <a:pt x="2674629" y="1230280"/>
                    </a:cubicBezTo>
                    <a:cubicBezTo>
                      <a:pt x="2595889" y="1236630"/>
                      <a:pt x="2528579" y="1249965"/>
                      <a:pt x="2449839" y="1291240"/>
                    </a:cubicBezTo>
                    <a:cubicBezTo>
                      <a:pt x="2371099" y="1332515"/>
                      <a:pt x="2268864" y="1484280"/>
                      <a:pt x="2202189" y="1477930"/>
                    </a:cubicBezTo>
                    <a:cubicBezTo>
                      <a:pt x="2135514" y="1471580"/>
                      <a:pt x="2052329" y="1333150"/>
                      <a:pt x="2049789" y="1253140"/>
                    </a:cubicBezTo>
                    <a:cubicBezTo>
                      <a:pt x="2047249" y="1173130"/>
                      <a:pt x="2143134" y="1105185"/>
                      <a:pt x="2186949" y="997870"/>
                    </a:cubicBezTo>
                    <a:cubicBezTo>
                      <a:pt x="2230764" y="890555"/>
                      <a:pt x="2287279" y="715930"/>
                      <a:pt x="2312679" y="609250"/>
                    </a:cubicBezTo>
                    <a:cubicBezTo>
                      <a:pt x="2338079" y="502570"/>
                      <a:pt x="2343794" y="439705"/>
                      <a:pt x="2339349" y="357790"/>
                    </a:cubicBezTo>
                    <a:cubicBezTo>
                      <a:pt x="2334904" y="275875"/>
                      <a:pt x="2317759" y="175545"/>
                      <a:pt x="2286009" y="117760"/>
                    </a:cubicBezTo>
                    <a:cubicBezTo>
                      <a:pt x="2254259" y="59975"/>
                      <a:pt x="2205999" y="28860"/>
                      <a:pt x="2148849" y="11080"/>
                    </a:cubicBezTo>
                    <a:cubicBezTo>
                      <a:pt x="2091699" y="-6700"/>
                      <a:pt x="1998354" y="-350"/>
                      <a:pt x="1943109" y="11080"/>
                    </a:cubicBezTo>
                    <a:cubicBezTo>
                      <a:pt x="1887864" y="22510"/>
                      <a:pt x="1859289" y="26955"/>
                      <a:pt x="1817379" y="79660"/>
                    </a:cubicBezTo>
                    <a:cubicBezTo>
                      <a:pt x="1775469" y="132365"/>
                      <a:pt x="1724669" y="251110"/>
                      <a:pt x="1691649" y="327310"/>
                    </a:cubicBezTo>
                    <a:cubicBezTo>
                      <a:pt x="1658629" y="403510"/>
                      <a:pt x="1633229" y="475265"/>
                      <a:pt x="1619259" y="536860"/>
                    </a:cubicBezTo>
                    <a:cubicBezTo>
                      <a:pt x="1605289" y="598455"/>
                      <a:pt x="1613544" y="628300"/>
                      <a:pt x="1607829" y="696880"/>
                    </a:cubicBezTo>
                    <a:cubicBezTo>
                      <a:pt x="1602114" y="765460"/>
                      <a:pt x="1585604" y="888015"/>
                      <a:pt x="1584969" y="948340"/>
                    </a:cubicBezTo>
                    <a:cubicBezTo>
                      <a:pt x="1584334" y="1008665"/>
                      <a:pt x="1617989" y="1041685"/>
                      <a:pt x="1604019" y="1058830"/>
                    </a:cubicBezTo>
                    <a:cubicBezTo>
                      <a:pt x="1590049" y="1075975"/>
                      <a:pt x="1535439" y="1140745"/>
                      <a:pt x="1501149" y="1051210"/>
                    </a:cubicBezTo>
                    <a:cubicBezTo>
                      <a:pt x="1466859" y="961675"/>
                      <a:pt x="1449714" y="655605"/>
                      <a:pt x="1398279" y="521620"/>
                    </a:cubicBezTo>
                    <a:cubicBezTo>
                      <a:pt x="1346844" y="387635"/>
                      <a:pt x="1265564" y="312070"/>
                      <a:pt x="1192539" y="247300"/>
                    </a:cubicBezTo>
                    <a:cubicBezTo>
                      <a:pt x="1119514" y="182530"/>
                      <a:pt x="1023629" y="150145"/>
                      <a:pt x="960129" y="133000"/>
                    </a:cubicBezTo>
                    <a:cubicBezTo>
                      <a:pt x="896629" y="115855"/>
                      <a:pt x="863609" y="120300"/>
                      <a:pt x="811539" y="144430"/>
                    </a:cubicBezTo>
                    <a:cubicBezTo>
                      <a:pt x="759469" y="168560"/>
                      <a:pt x="680729" y="234600"/>
                      <a:pt x="647709" y="277780"/>
                    </a:cubicBezTo>
                    <a:cubicBezTo>
                      <a:pt x="614689" y="320960"/>
                      <a:pt x="621674" y="355885"/>
                      <a:pt x="613419" y="403510"/>
                    </a:cubicBezTo>
                    <a:cubicBezTo>
                      <a:pt x="605164" y="451135"/>
                      <a:pt x="586749" y="500030"/>
                      <a:pt x="598179" y="563530"/>
                    </a:cubicBezTo>
                    <a:cubicBezTo>
                      <a:pt x="609609" y="627030"/>
                      <a:pt x="631834" y="698150"/>
                      <a:pt x="681999" y="784510"/>
                    </a:cubicBezTo>
                    <a:cubicBezTo>
                      <a:pt x="732164" y="870870"/>
                      <a:pt x="847734" y="1005490"/>
                      <a:pt x="899169" y="1081690"/>
                    </a:cubicBezTo>
                    <a:cubicBezTo>
                      <a:pt x="950604" y="1157890"/>
                      <a:pt x="989339" y="1199800"/>
                      <a:pt x="990609" y="1241710"/>
                    </a:cubicBezTo>
                    <a:cubicBezTo>
                      <a:pt x="991879" y="1283620"/>
                      <a:pt x="970924" y="1360455"/>
                      <a:pt x="906789" y="1333150"/>
                    </a:cubicBezTo>
                    <a:cubicBezTo>
                      <a:pt x="842654" y="1305845"/>
                      <a:pt x="706129" y="1136300"/>
                      <a:pt x="605799" y="1077880"/>
                    </a:cubicBezTo>
                    <a:cubicBezTo>
                      <a:pt x="505469" y="1019460"/>
                      <a:pt x="394979" y="986440"/>
                      <a:pt x="304809" y="982630"/>
                    </a:cubicBezTo>
                    <a:cubicBezTo>
                      <a:pt x="214639" y="978820"/>
                      <a:pt x="115579" y="1008665"/>
                      <a:pt x="64779" y="1055020"/>
                    </a:cubicBezTo>
                    <a:cubicBezTo>
                      <a:pt x="13979" y="1101375"/>
                      <a:pt x="644" y="1195990"/>
                      <a:pt x="9" y="1260760"/>
                    </a:cubicBezTo>
                    <a:cubicBezTo>
                      <a:pt x="-626" y="1325530"/>
                      <a:pt x="29854" y="1390935"/>
                      <a:pt x="60969" y="1443640"/>
                    </a:cubicBezTo>
                    <a:cubicBezTo>
                      <a:pt x="92084" y="1496345"/>
                      <a:pt x="135264" y="1538890"/>
                      <a:pt x="186699" y="1576990"/>
                    </a:cubicBezTo>
                    <a:cubicBezTo>
                      <a:pt x="238134" y="1615090"/>
                      <a:pt x="314334" y="1648745"/>
                      <a:pt x="369579" y="1672240"/>
                    </a:cubicBezTo>
                    <a:cubicBezTo>
                      <a:pt x="424824" y="1695735"/>
                      <a:pt x="518169" y="1717960"/>
                      <a:pt x="518169" y="1717960"/>
                    </a:cubicBezTo>
                    <a:cubicBezTo>
                      <a:pt x="583574" y="1738915"/>
                      <a:pt x="716924" y="1763045"/>
                      <a:pt x="762009" y="1797970"/>
                    </a:cubicBezTo>
                    <a:cubicBezTo>
                      <a:pt x="807094" y="1832895"/>
                      <a:pt x="775344" y="1880520"/>
                      <a:pt x="788679" y="1927510"/>
                    </a:cubicBezTo>
                    <a:cubicBezTo>
                      <a:pt x="802014" y="1974500"/>
                      <a:pt x="819159" y="2031650"/>
                      <a:pt x="842019" y="2079910"/>
                    </a:cubicBezTo>
                    <a:cubicBezTo>
                      <a:pt x="864879" y="2128170"/>
                      <a:pt x="896629" y="2178335"/>
                      <a:pt x="925839" y="2217070"/>
                    </a:cubicBezTo>
                    <a:cubicBezTo>
                      <a:pt x="955049" y="2255805"/>
                      <a:pt x="1009024" y="2271045"/>
                      <a:pt x="1013469" y="229708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99" name="Group 598"/>
          <p:cNvGrpSpPr/>
          <p:nvPr/>
        </p:nvGrpSpPr>
        <p:grpSpPr>
          <a:xfrm>
            <a:off x="6427341" y="4910428"/>
            <a:ext cx="2028421" cy="534863"/>
            <a:chOff x="4393231" y="6274433"/>
            <a:chExt cx="2028421" cy="534863"/>
          </a:xfrm>
        </p:grpSpPr>
        <p:pic>
          <p:nvPicPr>
            <p:cNvPr id="639" name="Picture 39" descr="http://www.bbc.co.uk/staticarchive/a053cf023fc4018dee50ed23c5e3b53c90e0dd42.gif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4606"/>
            <a:stretch/>
          </p:blipFill>
          <p:spPr bwMode="auto">
            <a:xfrm>
              <a:off x="4393231" y="6518801"/>
              <a:ext cx="2028421" cy="2904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40" name="Group 639"/>
            <p:cNvGrpSpPr/>
            <p:nvPr/>
          </p:nvGrpSpPr>
          <p:grpSpPr>
            <a:xfrm>
              <a:off x="4947564" y="6274433"/>
              <a:ext cx="211816" cy="250445"/>
              <a:chOff x="7086600" y="2590799"/>
              <a:chExt cx="211816" cy="250445"/>
            </a:xfrm>
          </p:grpSpPr>
          <p:sp>
            <p:nvSpPr>
              <p:cNvPr id="714" name="Freeform 713"/>
              <p:cNvSpPr/>
              <p:nvPr/>
            </p:nvSpPr>
            <p:spPr>
              <a:xfrm>
                <a:off x="7086600" y="2590799"/>
                <a:ext cx="211816" cy="250445"/>
              </a:xfrm>
              <a:custGeom>
                <a:avLst/>
                <a:gdLst>
                  <a:gd name="connsiteX0" fmla="*/ 34562 w 161955"/>
                  <a:gd name="connsiteY0" fmla="*/ 42348 h 192886"/>
                  <a:gd name="connsiteX1" fmla="*/ 72662 w 161955"/>
                  <a:gd name="connsiteY1" fmla="*/ 438 h 192886"/>
                  <a:gd name="connsiteX2" fmla="*/ 158387 w 161955"/>
                  <a:gd name="connsiteY2" fmla="*/ 25203 h 192886"/>
                  <a:gd name="connsiteX3" fmla="*/ 146957 w 161955"/>
                  <a:gd name="connsiteY3" fmla="*/ 97593 h 192886"/>
                  <a:gd name="connsiteX4" fmla="*/ 158387 w 161955"/>
                  <a:gd name="connsiteY4" fmla="*/ 173793 h 192886"/>
                  <a:gd name="connsiteX5" fmla="*/ 80282 w 161955"/>
                  <a:gd name="connsiteY5" fmla="*/ 192843 h 192886"/>
                  <a:gd name="connsiteX6" fmla="*/ 28847 w 161955"/>
                  <a:gd name="connsiteY6" fmla="*/ 177603 h 192886"/>
                  <a:gd name="connsiteX7" fmla="*/ 272 w 161955"/>
                  <a:gd name="connsiteY7" fmla="*/ 135693 h 192886"/>
                  <a:gd name="connsiteX8" fmla="*/ 34562 w 161955"/>
                  <a:gd name="connsiteY8" fmla="*/ 42348 h 192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55" h="192886">
                    <a:moveTo>
                      <a:pt x="34562" y="42348"/>
                    </a:moveTo>
                    <a:cubicBezTo>
                      <a:pt x="46627" y="19806"/>
                      <a:pt x="52025" y="3295"/>
                      <a:pt x="72662" y="438"/>
                    </a:cubicBezTo>
                    <a:cubicBezTo>
                      <a:pt x="93299" y="-2419"/>
                      <a:pt x="146005" y="9011"/>
                      <a:pt x="158387" y="25203"/>
                    </a:cubicBezTo>
                    <a:cubicBezTo>
                      <a:pt x="170769" y="41395"/>
                      <a:pt x="146957" y="72828"/>
                      <a:pt x="146957" y="97593"/>
                    </a:cubicBezTo>
                    <a:cubicBezTo>
                      <a:pt x="146957" y="122358"/>
                      <a:pt x="169500" y="157918"/>
                      <a:pt x="158387" y="173793"/>
                    </a:cubicBezTo>
                    <a:cubicBezTo>
                      <a:pt x="147275" y="189668"/>
                      <a:pt x="101872" y="192208"/>
                      <a:pt x="80282" y="192843"/>
                    </a:cubicBezTo>
                    <a:cubicBezTo>
                      <a:pt x="58692" y="193478"/>
                      <a:pt x="42182" y="187128"/>
                      <a:pt x="28847" y="177603"/>
                    </a:cubicBezTo>
                    <a:cubicBezTo>
                      <a:pt x="15512" y="168078"/>
                      <a:pt x="3447" y="153156"/>
                      <a:pt x="272" y="135693"/>
                    </a:cubicBezTo>
                    <a:cubicBezTo>
                      <a:pt x="-2903" y="118231"/>
                      <a:pt x="22497" y="64890"/>
                      <a:pt x="34562" y="4234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15" name="Group 714"/>
              <p:cNvGrpSpPr/>
              <p:nvPr/>
            </p:nvGrpSpPr>
            <p:grpSpPr>
              <a:xfrm>
                <a:off x="7120137" y="2607110"/>
                <a:ext cx="156963" cy="219451"/>
                <a:chOff x="111237" y="2819400"/>
                <a:chExt cx="156963" cy="219451"/>
              </a:xfrm>
            </p:grpSpPr>
            <p:sp>
              <p:nvSpPr>
                <p:cNvPr id="716" name="Oval 715"/>
                <p:cNvSpPr/>
                <p:nvPr/>
              </p:nvSpPr>
              <p:spPr>
                <a:xfrm>
                  <a:off x="152400" y="2895600"/>
                  <a:ext cx="76200" cy="143251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7" name="Oval 716"/>
                <p:cNvSpPr/>
                <p:nvPr/>
              </p:nvSpPr>
              <p:spPr>
                <a:xfrm>
                  <a:off x="167640" y="2957700"/>
                  <a:ext cx="45719" cy="67051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8" name="Oval 717"/>
                <p:cNvSpPr/>
                <p:nvPr/>
              </p:nvSpPr>
              <p:spPr>
                <a:xfrm flipV="1">
                  <a:off x="182880" y="2985897"/>
                  <a:ext cx="18288" cy="18288"/>
                </a:xfrm>
                <a:prstGeom prst="ellipse">
                  <a:avLst/>
                </a:prstGeom>
                <a:solidFill>
                  <a:schemeClr val="tx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719" name="Straight Connector 718"/>
                <p:cNvCxnSpPr/>
                <p:nvPr/>
              </p:nvCxnSpPr>
              <p:spPr>
                <a:xfrm flipH="1" flipV="1">
                  <a:off x="123553" y="2866025"/>
                  <a:ext cx="43681" cy="3871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0" name="Straight Connector 719"/>
                <p:cNvCxnSpPr/>
                <p:nvPr/>
              </p:nvCxnSpPr>
              <p:spPr>
                <a:xfrm flipH="1" flipV="1">
                  <a:off x="111237" y="2918078"/>
                  <a:ext cx="43682" cy="1936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1" name="Straight Connector 720"/>
                <p:cNvCxnSpPr/>
                <p:nvPr/>
              </p:nvCxnSpPr>
              <p:spPr>
                <a:xfrm flipH="1" flipV="1">
                  <a:off x="196081" y="2819400"/>
                  <a:ext cx="2" cy="7620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2" name="Straight Connector 721"/>
                <p:cNvCxnSpPr/>
                <p:nvPr/>
              </p:nvCxnSpPr>
              <p:spPr>
                <a:xfrm flipH="1" flipV="1">
                  <a:off x="154919" y="2819400"/>
                  <a:ext cx="25925" cy="7620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3" name="Straight Connector 722"/>
                <p:cNvCxnSpPr/>
                <p:nvPr/>
              </p:nvCxnSpPr>
              <p:spPr>
                <a:xfrm flipV="1">
                  <a:off x="219688" y="2879359"/>
                  <a:ext cx="43681" cy="3871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4" name="Straight Connector 723"/>
                <p:cNvCxnSpPr/>
                <p:nvPr/>
              </p:nvCxnSpPr>
              <p:spPr>
                <a:xfrm flipV="1">
                  <a:off x="206726" y="2826637"/>
                  <a:ext cx="25925" cy="7620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5" name="Straight Connector 724"/>
                <p:cNvCxnSpPr/>
                <p:nvPr/>
              </p:nvCxnSpPr>
              <p:spPr>
                <a:xfrm flipV="1">
                  <a:off x="224518" y="2918078"/>
                  <a:ext cx="43682" cy="1936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69" name="Group 668"/>
            <p:cNvGrpSpPr/>
            <p:nvPr/>
          </p:nvGrpSpPr>
          <p:grpSpPr>
            <a:xfrm>
              <a:off x="5258301" y="6321857"/>
              <a:ext cx="206795" cy="179084"/>
              <a:chOff x="7328138" y="2857716"/>
              <a:chExt cx="206795" cy="179084"/>
            </a:xfrm>
          </p:grpSpPr>
          <p:sp>
            <p:nvSpPr>
              <p:cNvPr id="712" name="Freeform 711"/>
              <p:cNvSpPr/>
              <p:nvPr/>
            </p:nvSpPr>
            <p:spPr>
              <a:xfrm rot="16933226" flipH="1">
                <a:off x="7343745" y="2845611"/>
                <a:ext cx="179084" cy="203293"/>
              </a:xfrm>
              <a:custGeom>
                <a:avLst/>
                <a:gdLst>
                  <a:gd name="connsiteX0" fmla="*/ 34562 w 161955"/>
                  <a:gd name="connsiteY0" fmla="*/ 42348 h 192886"/>
                  <a:gd name="connsiteX1" fmla="*/ 72662 w 161955"/>
                  <a:gd name="connsiteY1" fmla="*/ 438 h 192886"/>
                  <a:gd name="connsiteX2" fmla="*/ 158387 w 161955"/>
                  <a:gd name="connsiteY2" fmla="*/ 25203 h 192886"/>
                  <a:gd name="connsiteX3" fmla="*/ 146957 w 161955"/>
                  <a:gd name="connsiteY3" fmla="*/ 97593 h 192886"/>
                  <a:gd name="connsiteX4" fmla="*/ 158387 w 161955"/>
                  <a:gd name="connsiteY4" fmla="*/ 173793 h 192886"/>
                  <a:gd name="connsiteX5" fmla="*/ 80282 w 161955"/>
                  <a:gd name="connsiteY5" fmla="*/ 192843 h 192886"/>
                  <a:gd name="connsiteX6" fmla="*/ 28847 w 161955"/>
                  <a:gd name="connsiteY6" fmla="*/ 177603 h 192886"/>
                  <a:gd name="connsiteX7" fmla="*/ 272 w 161955"/>
                  <a:gd name="connsiteY7" fmla="*/ 135693 h 192886"/>
                  <a:gd name="connsiteX8" fmla="*/ 34562 w 161955"/>
                  <a:gd name="connsiteY8" fmla="*/ 42348 h 192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55" h="192886">
                    <a:moveTo>
                      <a:pt x="34562" y="42348"/>
                    </a:moveTo>
                    <a:cubicBezTo>
                      <a:pt x="46627" y="19806"/>
                      <a:pt x="52025" y="3295"/>
                      <a:pt x="72662" y="438"/>
                    </a:cubicBezTo>
                    <a:cubicBezTo>
                      <a:pt x="93299" y="-2419"/>
                      <a:pt x="146005" y="9011"/>
                      <a:pt x="158387" y="25203"/>
                    </a:cubicBezTo>
                    <a:cubicBezTo>
                      <a:pt x="170769" y="41395"/>
                      <a:pt x="146957" y="72828"/>
                      <a:pt x="146957" y="97593"/>
                    </a:cubicBezTo>
                    <a:cubicBezTo>
                      <a:pt x="146957" y="122358"/>
                      <a:pt x="169500" y="157918"/>
                      <a:pt x="158387" y="173793"/>
                    </a:cubicBezTo>
                    <a:cubicBezTo>
                      <a:pt x="147275" y="189668"/>
                      <a:pt x="101872" y="192208"/>
                      <a:pt x="80282" y="192843"/>
                    </a:cubicBezTo>
                    <a:cubicBezTo>
                      <a:pt x="58692" y="193478"/>
                      <a:pt x="42182" y="187128"/>
                      <a:pt x="28847" y="177603"/>
                    </a:cubicBezTo>
                    <a:cubicBezTo>
                      <a:pt x="15512" y="168078"/>
                      <a:pt x="3447" y="153156"/>
                      <a:pt x="272" y="135693"/>
                    </a:cubicBezTo>
                    <a:cubicBezTo>
                      <a:pt x="-2903" y="118231"/>
                      <a:pt x="22497" y="64890"/>
                      <a:pt x="34562" y="4234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713" name="Picture 5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666" t="59875" r="31325" b="17224"/>
              <a:stretch/>
            </p:blipFill>
            <p:spPr bwMode="auto">
              <a:xfrm>
                <a:off x="7328138" y="2895215"/>
                <a:ext cx="204216" cy="12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670" name="Group 669"/>
            <p:cNvGrpSpPr/>
            <p:nvPr/>
          </p:nvGrpSpPr>
          <p:grpSpPr>
            <a:xfrm>
              <a:off x="4704097" y="6341345"/>
              <a:ext cx="203293" cy="179084"/>
              <a:chOff x="5809249" y="4654996"/>
              <a:chExt cx="203293" cy="179084"/>
            </a:xfrm>
          </p:grpSpPr>
          <p:sp>
            <p:nvSpPr>
              <p:cNvPr id="710" name="Freeform 709"/>
              <p:cNvSpPr/>
              <p:nvPr/>
            </p:nvSpPr>
            <p:spPr>
              <a:xfrm rot="16933226" flipH="1">
                <a:off x="5821354" y="4642891"/>
                <a:ext cx="179084" cy="203293"/>
              </a:xfrm>
              <a:custGeom>
                <a:avLst/>
                <a:gdLst>
                  <a:gd name="connsiteX0" fmla="*/ 34562 w 161955"/>
                  <a:gd name="connsiteY0" fmla="*/ 42348 h 192886"/>
                  <a:gd name="connsiteX1" fmla="*/ 72662 w 161955"/>
                  <a:gd name="connsiteY1" fmla="*/ 438 h 192886"/>
                  <a:gd name="connsiteX2" fmla="*/ 158387 w 161955"/>
                  <a:gd name="connsiteY2" fmla="*/ 25203 h 192886"/>
                  <a:gd name="connsiteX3" fmla="*/ 146957 w 161955"/>
                  <a:gd name="connsiteY3" fmla="*/ 97593 h 192886"/>
                  <a:gd name="connsiteX4" fmla="*/ 158387 w 161955"/>
                  <a:gd name="connsiteY4" fmla="*/ 173793 h 192886"/>
                  <a:gd name="connsiteX5" fmla="*/ 80282 w 161955"/>
                  <a:gd name="connsiteY5" fmla="*/ 192843 h 192886"/>
                  <a:gd name="connsiteX6" fmla="*/ 28847 w 161955"/>
                  <a:gd name="connsiteY6" fmla="*/ 177603 h 192886"/>
                  <a:gd name="connsiteX7" fmla="*/ 272 w 161955"/>
                  <a:gd name="connsiteY7" fmla="*/ 135693 h 192886"/>
                  <a:gd name="connsiteX8" fmla="*/ 34562 w 161955"/>
                  <a:gd name="connsiteY8" fmla="*/ 42348 h 192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55" h="192886">
                    <a:moveTo>
                      <a:pt x="34562" y="42348"/>
                    </a:moveTo>
                    <a:cubicBezTo>
                      <a:pt x="46627" y="19806"/>
                      <a:pt x="52025" y="3295"/>
                      <a:pt x="72662" y="438"/>
                    </a:cubicBezTo>
                    <a:cubicBezTo>
                      <a:pt x="93299" y="-2419"/>
                      <a:pt x="146005" y="9011"/>
                      <a:pt x="158387" y="25203"/>
                    </a:cubicBezTo>
                    <a:cubicBezTo>
                      <a:pt x="170769" y="41395"/>
                      <a:pt x="146957" y="72828"/>
                      <a:pt x="146957" y="97593"/>
                    </a:cubicBezTo>
                    <a:cubicBezTo>
                      <a:pt x="146957" y="122358"/>
                      <a:pt x="169500" y="157918"/>
                      <a:pt x="158387" y="173793"/>
                    </a:cubicBezTo>
                    <a:cubicBezTo>
                      <a:pt x="147275" y="189668"/>
                      <a:pt x="101872" y="192208"/>
                      <a:pt x="80282" y="192843"/>
                    </a:cubicBezTo>
                    <a:cubicBezTo>
                      <a:pt x="58692" y="193478"/>
                      <a:pt x="42182" y="187128"/>
                      <a:pt x="28847" y="177603"/>
                    </a:cubicBezTo>
                    <a:cubicBezTo>
                      <a:pt x="15512" y="168078"/>
                      <a:pt x="3447" y="153156"/>
                      <a:pt x="272" y="135693"/>
                    </a:cubicBezTo>
                    <a:cubicBezTo>
                      <a:pt x="-2903" y="118231"/>
                      <a:pt x="22497" y="64890"/>
                      <a:pt x="34562" y="4234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1" name="Freeform 710"/>
              <p:cNvSpPr/>
              <p:nvPr/>
            </p:nvSpPr>
            <p:spPr>
              <a:xfrm>
                <a:off x="5843278" y="4663260"/>
                <a:ext cx="144258" cy="162553"/>
              </a:xfrm>
              <a:custGeom>
                <a:avLst/>
                <a:gdLst>
                  <a:gd name="connsiteX0" fmla="*/ 1013469 w 3102239"/>
                  <a:gd name="connsiteY0" fmla="*/ 2297080 h 2739562"/>
                  <a:gd name="connsiteX1" fmla="*/ 952509 w 3102239"/>
                  <a:gd name="connsiteY1" fmla="*/ 2373280 h 2739562"/>
                  <a:gd name="connsiteX2" fmla="*/ 925839 w 3102239"/>
                  <a:gd name="connsiteY2" fmla="*/ 2449480 h 2739562"/>
                  <a:gd name="connsiteX3" fmla="*/ 960129 w 3102239"/>
                  <a:gd name="connsiteY3" fmla="*/ 2533300 h 2739562"/>
                  <a:gd name="connsiteX4" fmla="*/ 1104909 w 3102239"/>
                  <a:gd name="connsiteY4" fmla="*/ 2639980 h 2739562"/>
                  <a:gd name="connsiteX5" fmla="*/ 1367799 w 3102239"/>
                  <a:gd name="connsiteY5" fmla="*/ 2708560 h 2739562"/>
                  <a:gd name="connsiteX6" fmla="*/ 1642119 w 3102239"/>
                  <a:gd name="connsiteY6" fmla="*/ 2739040 h 2739562"/>
                  <a:gd name="connsiteX7" fmla="*/ 1836429 w 3102239"/>
                  <a:gd name="connsiteY7" fmla="*/ 2723800 h 2739562"/>
                  <a:gd name="connsiteX8" fmla="*/ 1992639 w 3102239"/>
                  <a:gd name="connsiteY8" fmla="*/ 2674270 h 2739562"/>
                  <a:gd name="connsiteX9" fmla="*/ 2049789 w 3102239"/>
                  <a:gd name="connsiteY9" fmla="*/ 2582830 h 2739562"/>
                  <a:gd name="connsiteX10" fmla="*/ 2045979 w 3102239"/>
                  <a:gd name="connsiteY10" fmla="*/ 2483770 h 2739562"/>
                  <a:gd name="connsiteX11" fmla="*/ 1969779 w 3102239"/>
                  <a:gd name="connsiteY11" fmla="*/ 2399950 h 2739562"/>
                  <a:gd name="connsiteX12" fmla="*/ 2099319 w 3102239"/>
                  <a:gd name="connsiteY12" fmla="*/ 2319940 h 2739562"/>
                  <a:gd name="connsiteX13" fmla="*/ 2205999 w 3102239"/>
                  <a:gd name="connsiteY13" fmla="*/ 2156110 h 2739562"/>
                  <a:gd name="connsiteX14" fmla="*/ 2282199 w 3102239"/>
                  <a:gd name="connsiteY14" fmla="*/ 2007520 h 2739562"/>
                  <a:gd name="connsiteX15" fmla="*/ 2415549 w 3102239"/>
                  <a:gd name="connsiteY15" fmla="*/ 1927510 h 2739562"/>
                  <a:gd name="connsiteX16" fmla="*/ 2590809 w 3102239"/>
                  <a:gd name="connsiteY16" fmla="*/ 1870360 h 2739562"/>
                  <a:gd name="connsiteX17" fmla="*/ 2823219 w 3102239"/>
                  <a:gd name="connsiteY17" fmla="*/ 1839880 h 2739562"/>
                  <a:gd name="connsiteX18" fmla="*/ 2998479 w 3102239"/>
                  <a:gd name="connsiteY18" fmla="*/ 1775110 h 2739562"/>
                  <a:gd name="connsiteX19" fmla="*/ 3082299 w 3102239"/>
                  <a:gd name="connsiteY19" fmla="*/ 1672240 h 2739562"/>
                  <a:gd name="connsiteX20" fmla="*/ 3101349 w 3102239"/>
                  <a:gd name="connsiteY20" fmla="*/ 1489360 h 2739562"/>
                  <a:gd name="connsiteX21" fmla="*/ 3063249 w 3102239"/>
                  <a:gd name="connsiteY21" fmla="*/ 1367440 h 2739562"/>
                  <a:gd name="connsiteX22" fmla="*/ 2922279 w 3102239"/>
                  <a:gd name="connsiteY22" fmla="*/ 1253140 h 2739562"/>
                  <a:gd name="connsiteX23" fmla="*/ 2674629 w 3102239"/>
                  <a:gd name="connsiteY23" fmla="*/ 1230280 h 2739562"/>
                  <a:gd name="connsiteX24" fmla="*/ 2449839 w 3102239"/>
                  <a:gd name="connsiteY24" fmla="*/ 1291240 h 2739562"/>
                  <a:gd name="connsiteX25" fmla="*/ 2202189 w 3102239"/>
                  <a:gd name="connsiteY25" fmla="*/ 1477930 h 2739562"/>
                  <a:gd name="connsiteX26" fmla="*/ 2049789 w 3102239"/>
                  <a:gd name="connsiteY26" fmla="*/ 1253140 h 2739562"/>
                  <a:gd name="connsiteX27" fmla="*/ 2186949 w 3102239"/>
                  <a:gd name="connsiteY27" fmla="*/ 997870 h 2739562"/>
                  <a:gd name="connsiteX28" fmla="*/ 2312679 w 3102239"/>
                  <a:gd name="connsiteY28" fmla="*/ 609250 h 2739562"/>
                  <a:gd name="connsiteX29" fmla="*/ 2339349 w 3102239"/>
                  <a:gd name="connsiteY29" fmla="*/ 357790 h 2739562"/>
                  <a:gd name="connsiteX30" fmla="*/ 2286009 w 3102239"/>
                  <a:gd name="connsiteY30" fmla="*/ 117760 h 2739562"/>
                  <a:gd name="connsiteX31" fmla="*/ 2148849 w 3102239"/>
                  <a:gd name="connsiteY31" fmla="*/ 11080 h 2739562"/>
                  <a:gd name="connsiteX32" fmla="*/ 1943109 w 3102239"/>
                  <a:gd name="connsiteY32" fmla="*/ 11080 h 2739562"/>
                  <a:gd name="connsiteX33" fmla="*/ 1817379 w 3102239"/>
                  <a:gd name="connsiteY33" fmla="*/ 79660 h 2739562"/>
                  <a:gd name="connsiteX34" fmla="*/ 1691649 w 3102239"/>
                  <a:gd name="connsiteY34" fmla="*/ 327310 h 2739562"/>
                  <a:gd name="connsiteX35" fmla="*/ 1619259 w 3102239"/>
                  <a:gd name="connsiteY35" fmla="*/ 536860 h 2739562"/>
                  <a:gd name="connsiteX36" fmla="*/ 1607829 w 3102239"/>
                  <a:gd name="connsiteY36" fmla="*/ 696880 h 2739562"/>
                  <a:gd name="connsiteX37" fmla="*/ 1584969 w 3102239"/>
                  <a:gd name="connsiteY37" fmla="*/ 948340 h 2739562"/>
                  <a:gd name="connsiteX38" fmla="*/ 1604019 w 3102239"/>
                  <a:gd name="connsiteY38" fmla="*/ 1058830 h 2739562"/>
                  <a:gd name="connsiteX39" fmla="*/ 1501149 w 3102239"/>
                  <a:gd name="connsiteY39" fmla="*/ 1051210 h 2739562"/>
                  <a:gd name="connsiteX40" fmla="*/ 1398279 w 3102239"/>
                  <a:gd name="connsiteY40" fmla="*/ 521620 h 2739562"/>
                  <a:gd name="connsiteX41" fmla="*/ 1192539 w 3102239"/>
                  <a:gd name="connsiteY41" fmla="*/ 247300 h 2739562"/>
                  <a:gd name="connsiteX42" fmla="*/ 960129 w 3102239"/>
                  <a:gd name="connsiteY42" fmla="*/ 133000 h 2739562"/>
                  <a:gd name="connsiteX43" fmla="*/ 811539 w 3102239"/>
                  <a:gd name="connsiteY43" fmla="*/ 144430 h 2739562"/>
                  <a:gd name="connsiteX44" fmla="*/ 647709 w 3102239"/>
                  <a:gd name="connsiteY44" fmla="*/ 277780 h 2739562"/>
                  <a:gd name="connsiteX45" fmla="*/ 613419 w 3102239"/>
                  <a:gd name="connsiteY45" fmla="*/ 403510 h 2739562"/>
                  <a:gd name="connsiteX46" fmla="*/ 598179 w 3102239"/>
                  <a:gd name="connsiteY46" fmla="*/ 563530 h 2739562"/>
                  <a:gd name="connsiteX47" fmla="*/ 681999 w 3102239"/>
                  <a:gd name="connsiteY47" fmla="*/ 784510 h 2739562"/>
                  <a:gd name="connsiteX48" fmla="*/ 899169 w 3102239"/>
                  <a:gd name="connsiteY48" fmla="*/ 1081690 h 2739562"/>
                  <a:gd name="connsiteX49" fmla="*/ 990609 w 3102239"/>
                  <a:gd name="connsiteY49" fmla="*/ 1241710 h 2739562"/>
                  <a:gd name="connsiteX50" fmla="*/ 906789 w 3102239"/>
                  <a:gd name="connsiteY50" fmla="*/ 1333150 h 2739562"/>
                  <a:gd name="connsiteX51" fmla="*/ 605799 w 3102239"/>
                  <a:gd name="connsiteY51" fmla="*/ 1077880 h 2739562"/>
                  <a:gd name="connsiteX52" fmla="*/ 304809 w 3102239"/>
                  <a:gd name="connsiteY52" fmla="*/ 982630 h 2739562"/>
                  <a:gd name="connsiteX53" fmla="*/ 64779 w 3102239"/>
                  <a:gd name="connsiteY53" fmla="*/ 1055020 h 2739562"/>
                  <a:gd name="connsiteX54" fmla="*/ 9 w 3102239"/>
                  <a:gd name="connsiteY54" fmla="*/ 1260760 h 2739562"/>
                  <a:gd name="connsiteX55" fmla="*/ 60969 w 3102239"/>
                  <a:gd name="connsiteY55" fmla="*/ 1443640 h 2739562"/>
                  <a:gd name="connsiteX56" fmla="*/ 186699 w 3102239"/>
                  <a:gd name="connsiteY56" fmla="*/ 1576990 h 2739562"/>
                  <a:gd name="connsiteX57" fmla="*/ 369579 w 3102239"/>
                  <a:gd name="connsiteY57" fmla="*/ 1672240 h 2739562"/>
                  <a:gd name="connsiteX58" fmla="*/ 518169 w 3102239"/>
                  <a:gd name="connsiteY58" fmla="*/ 1717960 h 2739562"/>
                  <a:gd name="connsiteX59" fmla="*/ 762009 w 3102239"/>
                  <a:gd name="connsiteY59" fmla="*/ 1797970 h 2739562"/>
                  <a:gd name="connsiteX60" fmla="*/ 788679 w 3102239"/>
                  <a:gd name="connsiteY60" fmla="*/ 1927510 h 2739562"/>
                  <a:gd name="connsiteX61" fmla="*/ 842019 w 3102239"/>
                  <a:gd name="connsiteY61" fmla="*/ 2079910 h 2739562"/>
                  <a:gd name="connsiteX62" fmla="*/ 925839 w 3102239"/>
                  <a:gd name="connsiteY62" fmla="*/ 2217070 h 2739562"/>
                  <a:gd name="connsiteX63" fmla="*/ 1013469 w 3102239"/>
                  <a:gd name="connsiteY63" fmla="*/ 2297080 h 273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3102239" h="2739562">
                    <a:moveTo>
                      <a:pt x="1013469" y="2297080"/>
                    </a:moveTo>
                    <a:cubicBezTo>
                      <a:pt x="1017914" y="2323115"/>
                      <a:pt x="967114" y="2347880"/>
                      <a:pt x="952509" y="2373280"/>
                    </a:cubicBezTo>
                    <a:cubicBezTo>
                      <a:pt x="937904" y="2398680"/>
                      <a:pt x="924569" y="2422810"/>
                      <a:pt x="925839" y="2449480"/>
                    </a:cubicBezTo>
                    <a:cubicBezTo>
                      <a:pt x="927109" y="2476150"/>
                      <a:pt x="930284" y="2501550"/>
                      <a:pt x="960129" y="2533300"/>
                    </a:cubicBezTo>
                    <a:cubicBezTo>
                      <a:pt x="989974" y="2565050"/>
                      <a:pt x="1036964" y="2610770"/>
                      <a:pt x="1104909" y="2639980"/>
                    </a:cubicBezTo>
                    <a:cubicBezTo>
                      <a:pt x="1172854" y="2669190"/>
                      <a:pt x="1278264" y="2692050"/>
                      <a:pt x="1367799" y="2708560"/>
                    </a:cubicBezTo>
                    <a:cubicBezTo>
                      <a:pt x="1457334" y="2725070"/>
                      <a:pt x="1564014" y="2736500"/>
                      <a:pt x="1642119" y="2739040"/>
                    </a:cubicBezTo>
                    <a:cubicBezTo>
                      <a:pt x="1720224" y="2741580"/>
                      <a:pt x="1778009" y="2734595"/>
                      <a:pt x="1836429" y="2723800"/>
                    </a:cubicBezTo>
                    <a:cubicBezTo>
                      <a:pt x="1894849" y="2713005"/>
                      <a:pt x="1957079" y="2697765"/>
                      <a:pt x="1992639" y="2674270"/>
                    </a:cubicBezTo>
                    <a:cubicBezTo>
                      <a:pt x="2028199" y="2650775"/>
                      <a:pt x="2040899" y="2614580"/>
                      <a:pt x="2049789" y="2582830"/>
                    </a:cubicBezTo>
                    <a:cubicBezTo>
                      <a:pt x="2058679" y="2551080"/>
                      <a:pt x="2059314" y="2514250"/>
                      <a:pt x="2045979" y="2483770"/>
                    </a:cubicBezTo>
                    <a:cubicBezTo>
                      <a:pt x="2032644" y="2453290"/>
                      <a:pt x="1960889" y="2427255"/>
                      <a:pt x="1969779" y="2399950"/>
                    </a:cubicBezTo>
                    <a:cubicBezTo>
                      <a:pt x="1978669" y="2372645"/>
                      <a:pt x="2059949" y="2360580"/>
                      <a:pt x="2099319" y="2319940"/>
                    </a:cubicBezTo>
                    <a:cubicBezTo>
                      <a:pt x="2138689" y="2279300"/>
                      <a:pt x="2175519" y="2208180"/>
                      <a:pt x="2205999" y="2156110"/>
                    </a:cubicBezTo>
                    <a:cubicBezTo>
                      <a:pt x="2236479" y="2104040"/>
                      <a:pt x="2247274" y="2045620"/>
                      <a:pt x="2282199" y="2007520"/>
                    </a:cubicBezTo>
                    <a:cubicBezTo>
                      <a:pt x="2317124" y="1969420"/>
                      <a:pt x="2364114" y="1950370"/>
                      <a:pt x="2415549" y="1927510"/>
                    </a:cubicBezTo>
                    <a:cubicBezTo>
                      <a:pt x="2466984" y="1904650"/>
                      <a:pt x="2522864" y="1884965"/>
                      <a:pt x="2590809" y="1870360"/>
                    </a:cubicBezTo>
                    <a:cubicBezTo>
                      <a:pt x="2658754" y="1855755"/>
                      <a:pt x="2755274" y="1855755"/>
                      <a:pt x="2823219" y="1839880"/>
                    </a:cubicBezTo>
                    <a:cubicBezTo>
                      <a:pt x="2891164" y="1824005"/>
                      <a:pt x="2955299" y="1803050"/>
                      <a:pt x="2998479" y="1775110"/>
                    </a:cubicBezTo>
                    <a:cubicBezTo>
                      <a:pt x="3041659" y="1747170"/>
                      <a:pt x="3065154" y="1719865"/>
                      <a:pt x="3082299" y="1672240"/>
                    </a:cubicBezTo>
                    <a:cubicBezTo>
                      <a:pt x="3099444" y="1624615"/>
                      <a:pt x="3104524" y="1540160"/>
                      <a:pt x="3101349" y="1489360"/>
                    </a:cubicBezTo>
                    <a:cubicBezTo>
                      <a:pt x="3098174" y="1438560"/>
                      <a:pt x="3093094" y="1406810"/>
                      <a:pt x="3063249" y="1367440"/>
                    </a:cubicBezTo>
                    <a:cubicBezTo>
                      <a:pt x="3033404" y="1328070"/>
                      <a:pt x="2987049" y="1276000"/>
                      <a:pt x="2922279" y="1253140"/>
                    </a:cubicBezTo>
                    <a:cubicBezTo>
                      <a:pt x="2857509" y="1230280"/>
                      <a:pt x="2753369" y="1223930"/>
                      <a:pt x="2674629" y="1230280"/>
                    </a:cubicBezTo>
                    <a:cubicBezTo>
                      <a:pt x="2595889" y="1236630"/>
                      <a:pt x="2528579" y="1249965"/>
                      <a:pt x="2449839" y="1291240"/>
                    </a:cubicBezTo>
                    <a:cubicBezTo>
                      <a:pt x="2371099" y="1332515"/>
                      <a:pt x="2268864" y="1484280"/>
                      <a:pt x="2202189" y="1477930"/>
                    </a:cubicBezTo>
                    <a:cubicBezTo>
                      <a:pt x="2135514" y="1471580"/>
                      <a:pt x="2052329" y="1333150"/>
                      <a:pt x="2049789" y="1253140"/>
                    </a:cubicBezTo>
                    <a:cubicBezTo>
                      <a:pt x="2047249" y="1173130"/>
                      <a:pt x="2143134" y="1105185"/>
                      <a:pt x="2186949" y="997870"/>
                    </a:cubicBezTo>
                    <a:cubicBezTo>
                      <a:pt x="2230764" y="890555"/>
                      <a:pt x="2287279" y="715930"/>
                      <a:pt x="2312679" y="609250"/>
                    </a:cubicBezTo>
                    <a:cubicBezTo>
                      <a:pt x="2338079" y="502570"/>
                      <a:pt x="2343794" y="439705"/>
                      <a:pt x="2339349" y="357790"/>
                    </a:cubicBezTo>
                    <a:cubicBezTo>
                      <a:pt x="2334904" y="275875"/>
                      <a:pt x="2317759" y="175545"/>
                      <a:pt x="2286009" y="117760"/>
                    </a:cubicBezTo>
                    <a:cubicBezTo>
                      <a:pt x="2254259" y="59975"/>
                      <a:pt x="2205999" y="28860"/>
                      <a:pt x="2148849" y="11080"/>
                    </a:cubicBezTo>
                    <a:cubicBezTo>
                      <a:pt x="2091699" y="-6700"/>
                      <a:pt x="1998354" y="-350"/>
                      <a:pt x="1943109" y="11080"/>
                    </a:cubicBezTo>
                    <a:cubicBezTo>
                      <a:pt x="1887864" y="22510"/>
                      <a:pt x="1859289" y="26955"/>
                      <a:pt x="1817379" y="79660"/>
                    </a:cubicBezTo>
                    <a:cubicBezTo>
                      <a:pt x="1775469" y="132365"/>
                      <a:pt x="1724669" y="251110"/>
                      <a:pt x="1691649" y="327310"/>
                    </a:cubicBezTo>
                    <a:cubicBezTo>
                      <a:pt x="1658629" y="403510"/>
                      <a:pt x="1633229" y="475265"/>
                      <a:pt x="1619259" y="536860"/>
                    </a:cubicBezTo>
                    <a:cubicBezTo>
                      <a:pt x="1605289" y="598455"/>
                      <a:pt x="1613544" y="628300"/>
                      <a:pt x="1607829" y="696880"/>
                    </a:cubicBezTo>
                    <a:cubicBezTo>
                      <a:pt x="1602114" y="765460"/>
                      <a:pt x="1585604" y="888015"/>
                      <a:pt x="1584969" y="948340"/>
                    </a:cubicBezTo>
                    <a:cubicBezTo>
                      <a:pt x="1584334" y="1008665"/>
                      <a:pt x="1617989" y="1041685"/>
                      <a:pt x="1604019" y="1058830"/>
                    </a:cubicBezTo>
                    <a:cubicBezTo>
                      <a:pt x="1590049" y="1075975"/>
                      <a:pt x="1535439" y="1140745"/>
                      <a:pt x="1501149" y="1051210"/>
                    </a:cubicBezTo>
                    <a:cubicBezTo>
                      <a:pt x="1466859" y="961675"/>
                      <a:pt x="1449714" y="655605"/>
                      <a:pt x="1398279" y="521620"/>
                    </a:cubicBezTo>
                    <a:cubicBezTo>
                      <a:pt x="1346844" y="387635"/>
                      <a:pt x="1265564" y="312070"/>
                      <a:pt x="1192539" y="247300"/>
                    </a:cubicBezTo>
                    <a:cubicBezTo>
                      <a:pt x="1119514" y="182530"/>
                      <a:pt x="1023629" y="150145"/>
                      <a:pt x="960129" y="133000"/>
                    </a:cubicBezTo>
                    <a:cubicBezTo>
                      <a:pt x="896629" y="115855"/>
                      <a:pt x="863609" y="120300"/>
                      <a:pt x="811539" y="144430"/>
                    </a:cubicBezTo>
                    <a:cubicBezTo>
                      <a:pt x="759469" y="168560"/>
                      <a:pt x="680729" y="234600"/>
                      <a:pt x="647709" y="277780"/>
                    </a:cubicBezTo>
                    <a:cubicBezTo>
                      <a:pt x="614689" y="320960"/>
                      <a:pt x="621674" y="355885"/>
                      <a:pt x="613419" y="403510"/>
                    </a:cubicBezTo>
                    <a:cubicBezTo>
                      <a:pt x="605164" y="451135"/>
                      <a:pt x="586749" y="500030"/>
                      <a:pt x="598179" y="563530"/>
                    </a:cubicBezTo>
                    <a:cubicBezTo>
                      <a:pt x="609609" y="627030"/>
                      <a:pt x="631834" y="698150"/>
                      <a:pt x="681999" y="784510"/>
                    </a:cubicBezTo>
                    <a:cubicBezTo>
                      <a:pt x="732164" y="870870"/>
                      <a:pt x="847734" y="1005490"/>
                      <a:pt x="899169" y="1081690"/>
                    </a:cubicBezTo>
                    <a:cubicBezTo>
                      <a:pt x="950604" y="1157890"/>
                      <a:pt x="989339" y="1199800"/>
                      <a:pt x="990609" y="1241710"/>
                    </a:cubicBezTo>
                    <a:cubicBezTo>
                      <a:pt x="991879" y="1283620"/>
                      <a:pt x="970924" y="1360455"/>
                      <a:pt x="906789" y="1333150"/>
                    </a:cubicBezTo>
                    <a:cubicBezTo>
                      <a:pt x="842654" y="1305845"/>
                      <a:pt x="706129" y="1136300"/>
                      <a:pt x="605799" y="1077880"/>
                    </a:cubicBezTo>
                    <a:cubicBezTo>
                      <a:pt x="505469" y="1019460"/>
                      <a:pt x="394979" y="986440"/>
                      <a:pt x="304809" y="982630"/>
                    </a:cubicBezTo>
                    <a:cubicBezTo>
                      <a:pt x="214639" y="978820"/>
                      <a:pt x="115579" y="1008665"/>
                      <a:pt x="64779" y="1055020"/>
                    </a:cubicBezTo>
                    <a:cubicBezTo>
                      <a:pt x="13979" y="1101375"/>
                      <a:pt x="644" y="1195990"/>
                      <a:pt x="9" y="1260760"/>
                    </a:cubicBezTo>
                    <a:cubicBezTo>
                      <a:pt x="-626" y="1325530"/>
                      <a:pt x="29854" y="1390935"/>
                      <a:pt x="60969" y="1443640"/>
                    </a:cubicBezTo>
                    <a:cubicBezTo>
                      <a:pt x="92084" y="1496345"/>
                      <a:pt x="135264" y="1538890"/>
                      <a:pt x="186699" y="1576990"/>
                    </a:cubicBezTo>
                    <a:cubicBezTo>
                      <a:pt x="238134" y="1615090"/>
                      <a:pt x="314334" y="1648745"/>
                      <a:pt x="369579" y="1672240"/>
                    </a:cubicBezTo>
                    <a:cubicBezTo>
                      <a:pt x="424824" y="1695735"/>
                      <a:pt x="518169" y="1717960"/>
                      <a:pt x="518169" y="1717960"/>
                    </a:cubicBezTo>
                    <a:cubicBezTo>
                      <a:pt x="583574" y="1738915"/>
                      <a:pt x="716924" y="1763045"/>
                      <a:pt x="762009" y="1797970"/>
                    </a:cubicBezTo>
                    <a:cubicBezTo>
                      <a:pt x="807094" y="1832895"/>
                      <a:pt x="775344" y="1880520"/>
                      <a:pt x="788679" y="1927510"/>
                    </a:cubicBezTo>
                    <a:cubicBezTo>
                      <a:pt x="802014" y="1974500"/>
                      <a:pt x="819159" y="2031650"/>
                      <a:pt x="842019" y="2079910"/>
                    </a:cubicBezTo>
                    <a:cubicBezTo>
                      <a:pt x="864879" y="2128170"/>
                      <a:pt x="896629" y="2178335"/>
                      <a:pt x="925839" y="2217070"/>
                    </a:cubicBezTo>
                    <a:cubicBezTo>
                      <a:pt x="955049" y="2255805"/>
                      <a:pt x="1009024" y="2271045"/>
                      <a:pt x="1013469" y="229708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71" name="Freeform 670"/>
            <p:cNvSpPr/>
            <p:nvPr/>
          </p:nvSpPr>
          <p:spPr>
            <a:xfrm>
              <a:off x="4508447" y="6423143"/>
              <a:ext cx="97890" cy="86484"/>
            </a:xfrm>
            <a:custGeom>
              <a:avLst/>
              <a:gdLst>
                <a:gd name="connsiteX0" fmla="*/ 39016 w 546923"/>
                <a:gd name="connsiteY0" fmla="*/ 411951 h 483193"/>
                <a:gd name="connsiteX1" fmla="*/ 21924 w 546923"/>
                <a:gd name="connsiteY1" fmla="*/ 181215 h 483193"/>
                <a:gd name="connsiteX2" fmla="*/ 303935 w 546923"/>
                <a:gd name="connsiteY2" fmla="*/ 1753 h 483193"/>
                <a:gd name="connsiteX3" fmla="*/ 543217 w 546923"/>
                <a:gd name="connsiteY3" fmla="*/ 104303 h 483193"/>
                <a:gd name="connsiteX4" fmla="*/ 432122 w 546923"/>
                <a:gd name="connsiteY4" fmla="*/ 335039 h 483193"/>
                <a:gd name="connsiteX5" fmla="*/ 201386 w 546923"/>
                <a:gd name="connsiteY5" fmla="*/ 480318 h 483193"/>
                <a:gd name="connsiteX6" fmla="*/ 39016 w 546923"/>
                <a:gd name="connsiteY6" fmla="*/ 411951 h 48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6923" h="483193">
                  <a:moveTo>
                    <a:pt x="39016" y="411951"/>
                  </a:moveTo>
                  <a:cubicBezTo>
                    <a:pt x="9106" y="362100"/>
                    <a:pt x="-22229" y="249581"/>
                    <a:pt x="21924" y="181215"/>
                  </a:cubicBezTo>
                  <a:cubicBezTo>
                    <a:pt x="66077" y="112849"/>
                    <a:pt x="217053" y="14572"/>
                    <a:pt x="303935" y="1753"/>
                  </a:cubicBezTo>
                  <a:cubicBezTo>
                    <a:pt x="390817" y="-11066"/>
                    <a:pt x="521853" y="48755"/>
                    <a:pt x="543217" y="104303"/>
                  </a:cubicBezTo>
                  <a:cubicBezTo>
                    <a:pt x="564581" y="159851"/>
                    <a:pt x="489094" y="272370"/>
                    <a:pt x="432122" y="335039"/>
                  </a:cubicBezTo>
                  <a:cubicBezTo>
                    <a:pt x="375150" y="397708"/>
                    <a:pt x="264055" y="467499"/>
                    <a:pt x="201386" y="480318"/>
                  </a:cubicBezTo>
                  <a:cubicBezTo>
                    <a:pt x="138717" y="493137"/>
                    <a:pt x="68926" y="461802"/>
                    <a:pt x="39016" y="41195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2" name="Freeform 671"/>
            <p:cNvSpPr/>
            <p:nvPr/>
          </p:nvSpPr>
          <p:spPr>
            <a:xfrm>
              <a:off x="6201910" y="6431106"/>
              <a:ext cx="97890" cy="86484"/>
            </a:xfrm>
            <a:custGeom>
              <a:avLst/>
              <a:gdLst>
                <a:gd name="connsiteX0" fmla="*/ 39016 w 546923"/>
                <a:gd name="connsiteY0" fmla="*/ 411951 h 483193"/>
                <a:gd name="connsiteX1" fmla="*/ 21924 w 546923"/>
                <a:gd name="connsiteY1" fmla="*/ 181215 h 483193"/>
                <a:gd name="connsiteX2" fmla="*/ 303935 w 546923"/>
                <a:gd name="connsiteY2" fmla="*/ 1753 h 483193"/>
                <a:gd name="connsiteX3" fmla="*/ 543217 w 546923"/>
                <a:gd name="connsiteY3" fmla="*/ 104303 h 483193"/>
                <a:gd name="connsiteX4" fmla="*/ 432122 w 546923"/>
                <a:gd name="connsiteY4" fmla="*/ 335039 h 483193"/>
                <a:gd name="connsiteX5" fmla="*/ 201386 w 546923"/>
                <a:gd name="connsiteY5" fmla="*/ 480318 h 483193"/>
                <a:gd name="connsiteX6" fmla="*/ 39016 w 546923"/>
                <a:gd name="connsiteY6" fmla="*/ 411951 h 48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6923" h="483193">
                  <a:moveTo>
                    <a:pt x="39016" y="411951"/>
                  </a:moveTo>
                  <a:cubicBezTo>
                    <a:pt x="9106" y="362100"/>
                    <a:pt x="-22229" y="249581"/>
                    <a:pt x="21924" y="181215"/>
                  </a:cubicBezTo>
                  <a:cubicBezTo>
                    <a:pt x="66077" y="112849"/>
                    <a:pt x="217053" y="14572"/>
                    <a:pt x="303935" y="1753"/>
                  </a:cubicBezTo>
                  <a:cubicBezTo>
                    <a:pt x="390817" y="-11066"/>
                    <a:pt x="521853" y="48755"/>
                    <a:pt x="543217" y="104303"/>
                  </a:cubicBezTo>
                  <a:cubicBezTo>
                    <a:pt x="564581" y="159851"/>
                    <a:pt x="489094" y="272370"/>
                    <a:pt x="432122" y="335039"/>
                  </a:cubicBezTo>
                  <a:cubicBezTo>
                    <a:pt x="375150" y="397708"/>
                    <a:pt x="264055" y="467499"/>
                    <a:pt x="201386" y="480318"/>
                  </a:cubicBezTo>
                  <a:cubicBezTo>
                    <a:pt x="138717" y="493137"/>
                    <a:pt x="68926" y="461802"/>
                    <a:pt x="39016" y="41195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73" name="Group 672"/>
            <p:cNvGrpSpPr/>
            <p:nvPr/>
          </p:nvGrpSpPr>
          <p:grpSpPr>
            <a:xfrm>
              <a:off x="5543501" y="6284667"/>
              <a:ext cx="211816" cy="250445"/>
              <a:chOff x="7086600" y="2590799"/>
              <a:chExt cx="211816" cy="250445"/>
            </a:xfrm>
          </p:grpSpPr>
          <p:sp>
            <p:nvSpPr>
              <p:cNvPr id="677" name="Freeform 676"/>
              <p:cNvSpPr/>
              <p:nvPr/>
            </p:nvSpPr>
            <p:spPr>
              <a:xfrm>
                <a:off x="7086600" y="2590799"/>
                <a:ext cx="211816" cy="250445"/>
              </a:xfrm>
              <a:custGeom>
                <a:avLst/>
                <a:gdLst>
                  <a:gd name="connsiteX0" fmla="*/ 34562 w 161955"/>
                  <a:gd name="connsiteY0" fmla="*/ 42348 h 192886"/>
                  <a:gd name="connsiteX1" fmla="*/ 72662 w 161955"/>
                  <a:gd name="connsiteY1" fmla="*/ 438 h 192886"/>
                  <a:gd name="connsiteX2" fmla="*/ 158387 w 161955"/>
                  <a:gd name="connsiteY2" fmla="*/ 25203 h 192886"/>
                  <a:gd name="connsiteX3" fmla="*/ 146957 w 161955"/>
                  <a:gd name="connsiteY3" fmla="*/ 97593 h 192886"/>
                  <a:gd name="connsiteX4" fmla="*/ 158387 w 161955"/>
                  <a:gd name="connsiteY4" fmla="*/ 173793 h 192886"/>
                  <a:gd name="connsiteX5" fmla="*/ 80282 w 161955"/>
                  <a:gd name="connsiteY5" fmla="*/ 192843 h 192886"/>
                  <a:gd name="connsiteX6" fmla="*/ 28847 w 161955"/>
                  <a:gd name="connsiteY6" fmla="*/ 177603 h 192886"/>
                  <a:gd name="connsiteX7" fmla="*/ 272 w 161955"/>
                  <a:gd name="connsiteY7" fmla="*/ 135693 h 192886"/>
                  <a:gd name="connsiteX8" fmla="*/ 34562 w 161955"/>
                  <a:gd name="connsiteY8" fmla="*/ 42348 h 192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55" h="192886">
                    <a:moveTo>
                      <a:pt x="34562" y="42348"/>
                    </a:moveTo>
                    <a:cubicBezTo>
                      <a:pt x="46627" y="19806"/>
                      <a:pt x="52025" y="3295"/>
                      <a:pt x="72662" y="438"/>
                    </a:cubicBezTo>
                    <a:cubicBezTo>
                      <a:pt x="93299" y="-2419"/>
                      <a:pt x="146005" y="9011"/>
                      <a:pt x="158387" y="25203"/>
                    </a:cubicBezTo>
                    <a:cubicBezTo>
                      <a:pt x="170769" y="41395"/>
                      <a:pt x="146957" y="72828"/>
                      <a:pt x="146957" y="97593"/>
                    </a:cubicBezTo>
                    <a:cubicBezTo>
                      <a:pt x="146957" y="122358"/>
                      <a:pt x="169500" y="157918"/>
                      <a:pt x="158387" y="173793"/>
                    </a:cubicBezTo>
                    <a:cubicBezTo>
                      <a:pt x="147275" y="189668"/>
                      <a:pt x="101872" y="192208"/>
                      <a:pt x="80282" y="192843"/>
                    </a:cubicBezTo>
                    <a:cubicBezTo>
                      <a:pt x="58692" y="193478"/>
                      <a:pt x="42182" y="187128"/>
                      <a:pt x="28847" y="177603"/>
                    </a:cubicBezTo>
                    <a:cubicBezTo>
                      <a:pt x="15512" y="168078"/>
                      <a:pt x="3447" y="153156"/>
                      <a:pt x="272" y="135693"/>
                    </a:cubicBezTo>
                    <a:cubicBezTo>
                      <a:pt x="-2903" y="118231"/>
                      <a:pt x="22497" y="64890"/>
                      <a:pt x="34562" y="4234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78" name="Group 677"/>
              <p:cNvGrpSpPr/>
              <p:nvPr/>
            </p:nvGrpSpPr>
            <p:grpSpPr>
              <a:xfrm>
                <a:off x="7120137" y="2607110"/>
                <a:ext cx="156963" cy="219451"/>
                <a:chOff x="111237" y="2819400"/>
                <a:chExt cx="156963" cy="219451"/>
              </a:xfrm>
            </p:grpSpPr>
            <p:sp>
              <p:nvSpPr>
                <p:cNvPr id="679" name="Oval 678"/>
                <p:cNvSpPr/>
                <p:nvPr/>
              </p:nvSpPr>
              <p:spPr>
                <a:xfrm>
                  <a:off x="152400" y="2895600"/>
                  <a:ext cx="76200" cy="143251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0" name="Oval 679"/>
                <p:cNvSpPr/>
                <p:nvPr/>
              </p:nvSpPr>
              <p:spPr>
                <a:xfrm>
                  <a:off x="167640" y="2957700"/>
                  <a:ext cx="45719" cy="67051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02" name="Oval 701"/>
                <p:cNvSpPr/>
                <p:nvPr/>
              </p:nvSpPr>
              <p:spPr>
                <a:xfrm flipV="1">
                  <a:off x="182880" y="2985897"/>
                  <a:ext cx="18288" cy="18288"/>
                </a:xfrm>
                <a:prstGeom prst="ellipse">
                  <a:avLst/>
                </a:prstGeom>
                <a:solidFill>
                  <a:schemeClr val="tx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703" name="Straight Connector 702"/>
                <p:cNvCxnSpPr/>
                <p:nvPr/>
              </p:nvCxnSpPr>
              <p:spPr>
                <a:xfrm flipH="1" flipV="1">
                  <a:off x="123553" y="2866025"/>
                  <a:ext cx="43681" cy="3871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" name="Straight Connector 703"/>
                <p:cNvCxnSpPr/>
                <p:nvPr/>
              </p:nvCxnSpPr>
              <p:spPr>
                <a:xfrm flipH="1" flipV="1">
                  <a:off x="111237" y="2918078"/>
                  <a:ext cx="43682" cy="1936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" name="Straight Connector 704"/>
                <p:cNvCxnSpPr/>
                <p:nvPr/>
              </p:nvCxnSpPr>
              <p:spPr>
                <a:xfrm flipH="1" flipV="1">
                  <a:off x="196081" y="2819400"/>
                  <a:ext cx="2" cy="7620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6" name="Straight Connector 705"/>
                <p:cNvCxnSpPr/>
                <p:nvPr/>
              </p:nvCxnSpPr>
              <p:spPr>
                <a:xfrm flipH="1" flipV="1">
                  <a:off x="154919" y="2819400"/>
                  <a:ext cx="25925" cy="7620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" name="Straight Connector 706"/>
                <p:cNvCxnSpPr/>
                <p:nvPr/>
              </p:nvCxnSpPr>
              <p:spPr>
                <a:xfrm flipV="1">
                  <a:off x="219688" y="2879359"/>
                  <a:ext cx="43681" cy="3871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" name="Straight Connector 707"/>
                <p:cNvCxnSpPr/>
                <p:nvPr/>
              </p:nvCxnSpPr>
              <p:spPr>
                <a:xfrm flipV="1">
                  <a:off x="206726" y="2826637"/>
                  <a:ext cx="25925" cy="7620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" name="Straight Connector 708"/>
                <p:cNvCxnSpPr/>
                <p:nvPr/>
              </p:nvCxnSpPr>
              <p:spPr>
                <a:xfrm flipV="1">
                  <a:off x="224518" y="2918078"/>
                  <a:ext cx="43682" cy="1936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74" name="Group 673"/>
            <p:cNvGrpSpPr/>
            <p:nvPr/>
          </p:nvGrpSpPr>
          <p:grpSpPr>
            <a:xfrm>
              <a:off x="5896449" y="6342060"/>
              <a:ext cx="203293" cy="179084"/>
              <a:chOff x="5809249" y="4654996"/>
              <a:chExt cx="203293" cy="179084"/>
            </a:xfrm>
          </p:grpSpPr>
          <p:sp>
            <p:nvSpPr>
              <p:cNvPr id="675" name="Freeform 674"/>
              <p:cNvSpPr/>
              <p:nvPr/>
            </p:nvSpPr>
            <p:spPr>
              <a:xfrm rot="16933226" flipH="1">
                <a:off x="5821354" y="4642891"/>
                <a:ext cx="179084" cy="203293"/>
              </a:xfrm>
              <a:custGeom>
                <a:avLst/>
                <a:gdLst>
                  <a:gd name="connsiteX0" fmla="*/ 34562 w 161955"/>
                  <a:gd name="connsiteY0" fmla="*/ 42348 h 192886"/>
                  <a:gd name="connsiteX1" fmla="*/ 72662 w 161955"/>
                  <a:gd name="connsiteY1" fmla="*/ 438 h 192886"/>
                  <a:gd name="connsiteX2" fmla="*/ 158387 w 161955"/>
                  <a:gd name="connsiteY2" fmla="*/ 25203 h 192886"/>
                  <a:gd name="connsiteX3" fmla="*/ 146957 w 161955"/>
                  <a:gd name="connsiteY3" fmla="*/ 97593 h 192886"/>
                  <a:gd name="connsiteX4" fmla="*/ 158387 w 161955"/>
                  <a:gd name="connsiteY4" fmla="*/ 173793 h 192886"/>
                  <a:gd name="connsiteX5" fmla="*/ 80282 w 161955"/>
                  <a:gd name="connsiteY5" fmla="*/ 192843 h 192886"/>
                  <a:gd name="connsiteX6" fmla="*/ 28847 w 161955"/>
                  <a:gd name="connsiteY6" fmla="*/ 177603 h 192886"/>
                  <a:gd name="connsiteX7" fmla="*/ 272 w 161955"/>
                  <a:gd name="connsiteY7" fmla="*/ 135693 h 192886"/>
                  <a:gd name="connsiteX8" fmla="*/ 34562 w 161955"/>
                  <a:gd name="connsiteY8" fmla="*/ 42348 h 192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55" h="192886">
                    <a:moveTo>
                      <a:pt x="34562" y="42348"/>
                    </a:moveTo>
                    <a:cubicBezTo>
                      <a:pt x="46627" y="19806"/>
                      <a:pt x="52025" y="3295"/>
                      <a:pt x="72662" y="438"/>
                    </a:cubicBezTo>
                    <a:cubicBezTo>
                      <a:pt x="93299" y="-2419"/>
                      <a:pt x="146005" y="9011"/>
                      <a:pt x="158387" y="25203"/>
                    </a:cubicBezTo>
                    <a:cubicBezTo>
                      <a:pt x="170769" y="41395"/>
                      <a:pt x="146957" y="72828"/>
                      <a:pt x="146957" y="97593"/>
                    </a:cubicBezTo>
                    <a:cubicBezTo>
                      <a:pt x="146957" y="122358"/>
                      <a:pt x="169500" y="157918"/>
                      <a:pt x="158387" y="173793"/>
                    </a:cubicBezTo>
                    <a:cubicBezTo>
                      <a:pt x="147275" y="189668"/>
                      <a:pt x="101872" y="192208"/>
                      <a:pt x="80282" y="192843"/>
                    </a:cubicBezTo>
                    <a:cubicBezTo>
                      <a:pt x="58692" y="193478"/>
                      <a:pt x="42182" y="187128"/>
                      <a:pt x="28847" y="177603"/>
                    </a:cubicBezTo>
                    <a:cubicBezTo>
                      <a:pt x="15512" y="168078"/>
                      <a:pt x="3447" y="153156"/>
                      <a:pt x="272" y="135693"/>
                    </a:cubicBezTo>
                    <a:cubicBezTo>
                      <a:pt x="-2903" y="118231"/>
                      <a:pt x="22497" y="64890"/>
                      <a:pt x="34562" y="4234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6" name="Freeform 675"/>
              <p:cNvSpPr/>
              <p:nvPr/>
            </p:nvSpPr>
            <p:spPr>
              <a:xfrm>
                <a:off x="5843278" y="4663260"/>
                <a:ext cx="144258" cy="162553"/>
              </a:xfrm>
              <a:custGeom>
                <a:avLst/>
                <a:gdLst>
                  <a:gd name="connsiteX0" fmla="*/ 1013469 w 3102239"/>
                  <a:gd name="connsiteY0" fmla="*/ 2297080 h 2739562"/>
                  <a:gd name="connsiteX1" fmla="*/ 952509 w 3102239"/>
                  <a:gd name="connsiteY1" fmla="*/ 2373280 h 2739562"/>
                  <a:gd name="connsiteX2" fmla="*/ 925839 w 3102239"/>
                  <a:gd name="connsiteY2" fmla="*/ 2449480 h 2739562"/>
                  <a:gd name="connsiteX3" fmla="*/ 960129 w 3102239"/>
                  <a:gd name="connsiteY3" fmla="*/ 2533300 h 2739562"/>
                  <a:gd name="connsiteX4" fmla="*/ 1104909 w 3102239"/>
                  <a:gd name="connsiteY4" fmla="*/ 2639980 h 2739562"/>
                  <a:gd name="connsiteX5" fmla="*/ 1367799 w 3102239"/>
                  <a:gd name="connsiteY5" fmla="*/ 2708560 h 2739562"/>
                  <a:gd name="connsiteX6" fmla="*/ 1642119 w 3102239"/>
                  <a:gd name="connsiteY6" fmla="*/ 2739040 h 2739562"/>
                  <a:gd name="connsiteX7" fmla="*/ 1836429 w 3102239"/>
                  <a:gd name="connsiteY7" fmla="*/ 2723800 h 2739562"/>
                  <a:gd name="connsiteX8" fmla="*/ 1992639 w 3102239"/>
                  <a:gd name="connsiteY8" fmla="*/ 2674270 h 2739562"/>
                  <a:gd name="connsiteX9" fmla="*/ 2049789 w 3102239"/>
                  <a:gd name="connsiteY9" fmla="*/ 2582830 h 2739562"/>
                  <a:gd name="connsiteX10" fmla="*/ 2045979 w 3102239"/>
                  <a:gd name="connsiteY10" fmla="*/ 2483770 h 2739562"/>
                  <a:gd name="connsiteX11" fmla="*/ 1969779 w 3102239"/>
                  <a:gd name="connsiteY11" fmla="*/ 2399950 h 2739562"/>
                  <a:gd name="connsiteX12" fmla="*/ 2099319 w 3102239"/>
                  <a:gd name="connsiteY12" fmla="*/ 2319940 h 2739562"/>
                  <a:gd name="connsiteX13" fmla="*/ 2205999 w 3102239"/>
                  <a:gd name="connsiteY13" fmla="*/ 2156110 h 2739562"/>
                  <a:gd name="connsiteX14" fmla="*/ 2282199 w 3102239"/>
                  <a:gd name="connsiteY14" fmla="*/ 2007520 h 2739562"/>
                  <a:gd name="connsiteX15" fmla="*/ 2415549 w 3102239"/>
                  <a:gd name="connsiteY15" fmla="*/ 1927510 h 2739562"/>
                  <a:gd name="connsiteX16" fmla="*/ 2590809 w 3102239"/>
                  <a:gd name="connsiteY16" fmla="*/ 1870360 h 2739562"/>
                  <a:gd name="connsiteX17" fmla="*/ 2823219 w 3102239"/>
                  <a:gd name="connsiteY17" fmla="*/ 1839880 h 2739562"/>
                  <a:gd name="connsiteX18" fmla="*/ 2998479 w 3102239"/>
                  <a:gd name="connsiteY18" fmla="*/ 1775110 h 2739562"/>
                  <a:gd name="connsiteX19" fmla="*/ 3082299 w 3102239"/>
                  <a:gd name="connsiteY19" fmla="*/ 1672240 h 2739562"/>
                  <a:gd name="connsiteX20" fmla="*/ 3101349 w 3102239"/>
                  <a:gd name="connsiteY20" fmla="*/ 1489360 h 2739562"/>
                  <a:gd name="connsiteX21" fmla="*/ 3063249 w 3102239"/>
                  <a:gd name="connsiteY21" fmla="*/ 1367440 h 2739562"/>
                  <a:gd name="connsiteX22" fmla="*/ 2922279 w 3102239"/>
                  <a:gd name="connsiteY22" fmla="*/ 1253140 h 2739562"/>
                  <a:gd name="connsiteX23" fmla="*/ 2674629 w 3102239"/>
                  <a:gd name="connsiteY23" fmla="*/ 1230280 h 2739562"/>
                  <a:gd name="connsiteX24" fmla="*/ 2449839 w 3102239"/>
                  <a:gd name="connsiteY24" fmla="*/ 1291240 h 2739562"/>
                  <a:gd name="connsiteX25" fmla="*/ 2202189 w 3102239"/>
                  <a:gd name="connsiteY25" fmla="*/ 1477930 h 2739562"/>
                  <a:gd name="connsiteX26" fmla="*/ 2049789 w 3102239"/>
                  <a:gd name="connsiteY26" fmla="*/ 1253140 h 2739562"/>
                  <a:gd name="connsiteX27" fmla="*/ 2186949 w 3102239"/>
                  <a:gd name="connsiteY27" fmla="*/ 997870 h 2739562"/>
                  <a:gd name="connsiteX28" fmla="*/ 2312679 w 3102239"/>
                  <a:gd name="connsiteY28" fmla="*/ 609250 h 2739562"/>
                  <a:gd name="connsiteX29" fmla="*/ 2339349 w 3102239"/>
                  <a:gd name="connsiteY29" fmla="*/ 357790 h 2739562"/>
                  <a:gd name="connsiteX30" fmla="*/ 2286009 w 3102239"/>
                  <a:gd name="connsiteY30" fmla="*/ 117760 h 2739562"/>
                  <a:gd name="connsiteX31" fmla="*/ 2148849 w 3102239"/>
                  <a:gd name="connsiteY31" fmla="*/ 11080 h 2739562"/>
                  <a:gd name="connsiteX32" fmla="*/ 1943109 w 3102239"/>
                  <a:gd name="connsiteY32" fmla="*/ 11080 h 2739562"/>
                  <a:gd name="connsiteX33" fmla="*/ 1817379 w 3102239"/>
                  <a:gd name="connsiteY33" fmla="*/ 79660 h 2739562"/>
                  <a:gd name="connsiteX34" fmla="*/ 1691649 w 3102239"/>
                  <a:gd name="connsiteY34" fmla="*/ 327310 h 2739562"/>
                  <a:gd name="connsiteX35" fmla="*/ 1619259 w 3102239"/>
                  <a:gd name="connsiteY35" fmla="*/ 536860 h 2739562"/>
                  <a:gd name="connsiteX36" fmla="*/ 1607829 w 3102239"/>
                  <a:gd name="connsiteY36" fmla="*/ 696880 h 2739562"/>
                  <a:gd name="connsiteX37" fmla="*/ 1584969 w 3102239"/>
                  <a:gd name="connsiteY37" fmla="*/ 948340 h 2739562"/>
                  <a:gd name="connsiteX38" fmla="*/ 1604019 w 3102239"/>
                  <a:gd name="connsiteY38" fmla="*/ 1058830 h 2739562"/>
                  <a:gd name="connsiteX39" fmla="*/ 1501149 w 3102239"/>
                  <a:gd name="connsiteY39" fmla="*/ 1051210 h 2739562"/>
                  <a:gd name="connsiteX40" fmla="*/ 1398279 w 3102239"/>
                  <a:gd name="connsiteY40" fmla="*/ 521620 h 2739562"/>
                  <a:gd name="connsiteX41" fmla="*/ 1192539 w 3102239"/>
                  <a:gd name="connsiteY41" fmla="*/ 247300 h 2739562"/>
                  <a:gd name="connsiteX42" fmla="*/ 960129 w 3102239"/>
                  <a:gd name="connsiteY42" fmla="*/ 133000 h 2739562"/>
                  <a:gd name="connsiteX43" fmla="*/ 811539 w 3102239"/>
                  <a:gd name="connsiteY43" fmla="*/ 144430 h 2739562"/>
                  <a:gd name="connsiteX44" fmla="*/ 647709 w 3102239"/>
                  <a:gd name="connsiteY44" fmla="*/ 277780 h 2739562"/>
                  <a:gd name="connsiteX45" fmla="*/ 613419 w 3102239"/>
                  <a:gd name="connsiteY45" fmla="*/ 403510 h 2739562"/>
                  <a:gd name="connsiteX46" fmla="*/ 598179 w 3102239"/>
                  <a:gd name="connsiteY46" fmla="*/ 563530 h 2739562"/>
                  <a:gd name="connsiteX47" fmla="*/ 681999 w 3102239"/>
                  <a:gd name="connsiteY47" fmla="*/ 784510 h 2739562"/>
                  <a:gd name="connsiteX48" fmla="*/ 899169 w 3102239"/>
                  <a:gd name="connsiteY48" fmla="*/ 1081690 h 2739562"/>
                  <a:gd name="connsiteX49" fmla="*/ 990609 w 3102239"/>
                  <a:gd name="connsiteY49" fmla="*/ 1241710 h 2739562"/>
                  <a:gd name="connsiteX50" fmla="*/ 906789 w 3102239"/>
                  <a:gd name="connsiteY50" fmla="*/ 1333150 h 2739562"/>
                  <a:gd name="connsiteX51" fmla="*/ 605799 w 3102239"/>
                  <a:gd name="connsiteY51" fmla="*/ 1077880 h 2739562"/>
                  <a:gd name="connsiteX52" fmla="*/ 304809 w 3102239"/>
                  <a:gd name="connsiteY52" fmla="*/ 982630 h 2739562"/>
                  <a:gd name="connsiteX53" fmla="*/ 64779 w 3102239"/>
                  <a:gd name="connsiteY53" fmla="*/ 1055020 h 2739562"/>
                  <a:gd name="connsiteX54" fmla="*/ 9 w 3102239"/>
                  <a:gd name="connsiteY54" fmla="*/ 1260760 h 2739562"/>
                  <a:gd name="connsiteX55" fmla="*/ 60969 w 3102239"/>
                  <a:gd name="connsiteY55" fmla="*/ 1443640 h 2739562"/>
                  <a:gd name="connsiteX56" fmla="*/ 186699 w 3102239"/>
                  <a:gd name="connsiteY56" fmla="*/ 1576990 h 2739562"/>
                  <a:gd name="connsiteX57" fmla="*/ 369579 w 3102239"/>
                  <a:gd name="connsiteY57" fmla="*/ 1672240 h 2739562"/>
                  <a:gd name="connsiteX58" fmla="*/ 518169 w 3102239"/>
                  <a:gd name="connsiteY58" fmla="*/ 1717960 h 2739562"/>
                  <a:gd name="connsiteX59" fmla="*/ 762009 w 3102239"/>
                  <a:gd name="connsiteY59" fmla="*/ 1797970 h 2739562"/>
                  <a:gd name="connsiteX60" fmla="*/ 788679 w 3102239"/>
                  <a:gd name="connsiteY60" fmla="*/ 1927510 h 2739562"/>
                  <a:gd name="connsiteX61" fmla="*/ 842019 w 3102239"/>
                  <a:gd name="connsiteY61" fmla="*/ 2079910 h 2739562"/>
                  <a:gd name="connsiteX62" fmla="*/ 925839 w 3102239"/>
                  <a:gd name="connsiteY62" fmla="*/ 2217070 h 2739562"/>
                  <a:gd name="connsiteX63" fmla="*/ 1013469 w 3102239"/>
                  <a:gd name="connsiteY63" fmla="*/ 2297080 h 273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3102239" h="2739562">
                    <a:moveTo>
                      <a:pt x="1013469" y="2297080"/>
                    </a:moveTo>
                    <a:cubicBezTo>
                      <a:pt x="1017914" y="2323115"/>
                      <a:pt x="967114" y="2347880"/>
                      <a:pt x="952509" y="2373280"/>
                    </a:cubicBezTo>
                    <a:cubicBezTo>
                      <a:pt x="937904" y="2398680"/>
                      <a:pt x="924569" y="2422810"/>
                      <a:pt x="925839" y="2449480"/>
                    </a:cubicBezTo>
                    <a:cubicBezTo>
                      <a:pt x="927109" y="2476150"/>
                      <a:pt x="930284" y="2501550"/>
                      <a:pt x="960129" y="2533300"/>
                    </a:cubicBezTo>
                    <a:cubicBezTo>
                      <a:pt x="989974" y="2565050"/>
                      <a:pt x="1036964" y="2610770"/>
                      <a:pt x="1104909" y="2639980"/>
                    </a:cubicBezTo>
                    <a:cubicBezTo>
                      <a:pt x="1172854" y="2669190"/>
                      <a:pt x="1278264" y="2692050"/>
                      <a:pt x="1367799" y="2708560"/>
                    </a:cubicBezTo>
                    <a:cubicBezTo>
                      <a:pt x="1457334" y="2725070"/>
                      <a:pt x="1564014" y="2736500"/>
                      <a:pt x="1642119" y="2739040"/>
                    </a:cubicBezTo>
                    <a:cubicBezTo>
                      <a:pt x="1720224" y="2741580"/>
                      <a:pt x="1778009" y="2734595"/>
                      <a:pt x="1836429" y="2723800"/>
                    </a:cubicBezTo>
                    <a:cubicBezTo>
                      <a:pt x="1894849" y="2713005"/>
                      <a:pt x="1957079" y="2697765"/>
                      <a:pt x="1992639" y="2674270"/>
                    </a:cubicBezTo>
                    <a:cubicBezTo>
                      <a:pt x="2028199" y="2650775"/>
                      <a:pt x="2040899" y="2614580"/>
                      <a:pt x="2049789" y="2582830"/>
                    </a:cubicBezTo>
                    <a:cubicBezTo>
                      <a:pt x="2058679" y="2551080"/>
                      <a:pt x="2059314" y="2514250"/>
                      <a:pt x="2045979" y="2483770"/>
                    </a:cubicBezTo>
                    <a:cubicBezTo>
                      <a:pt x="2032644" y="2453290"/>
                      <a:pt x="1960889" y="2427255"/>
                      <a:pt x="1969779" y="2399950"/>
                    </a:cubicBezTo>
                    <a:cubicBezTo>
                      <a:pt x="1978669" y="2372645"/>
                      <a:pt x="2059949" y="2360580"/>
                      <a:pt x="2099319" y="2319940"/>
                    </a:cubicBezTo>
                    <a:cubicBezTo>
                      <a:pt x="2138689" y="2279300"/>
                      <a:pt x="2175519" y="2208180"/>
                      <a:pt x="2205999" y="2156110"/>
                    </a:cubicBezTo>
                    <a:cubicBezTo>
                      <a:pt x="2236479" y="2104040"/>
                      <a:pt x="2247274" y="2045620"/>
                      <a:pt x="2282199" y="2007520"/>
                    </a:cubicBezTo>
                    <a:cubicBezTo>
                      <a:pt x="2317124" y="1969420"/>
                      <a:pt x="2364114" y="1950370"/>
                      <a:pt x="2415549" y="1927510"/>
                    </a:cubicBezTo>
                    <a:cubicBezTo>
                      <a:pt x="2466984" y="1904650"/>
                      <a:pt x="2522864" y="1884965"/>
                      <a:pt x="2590809" y="1870360"/>
                    </a:cubicBezTo>
                    <a:cubicBezTo>
                      <a:pt x="2658754" y="1855755"/>
                      <a:pt x="2755274" y="1855755"/>
                      <a:pt x="2823219" y="1839880"/>
                    </a:cubicBezTo>
                    <a:cubicBezTo>
                      <a:pt x="2891164" y="1824005"/>
                      <a:pt x="2955299" y="1803050"/>
                      <a:pt x="2998479" y="1775110"/>
                    </a:cubicBezTo>
                    <a:cubicBezTo>
                      <a:pt x="3041659" y="1747170"/>
                      <a:pt x="3065154" y="1719865"/>
                      <a:pt x="3082299" y="1672240"/>
                    </a:cubicBezTo>
                    <a:cubicBezTo>
                      <a:pt x="3099444" y="1624615"/>
                      <a:pt x="3104524" y="1540160"/>
                      <a:pt x="3101349" y="1489360"/>
                    </a:cubicBezTo>
                    <a:cubicBezTo>
                      <a:pt x="3098174" y="1438560"/>
                      <a:pt x="3093094" y="1406810"/>
                      <a:pt x="3063249" y="1367440"/>
                    </a:cubicBezTo>
                    <a:cubicBezTo>
                      <a:pt x="3033404" y="1328070"/>
                      <a:pt x="2987049" y="1276000"/>
                      <a:pt x="2922279" y="1253140"/>
                    </a:cubicBezTo>
                    <a:cubicBezTo>
                      <a:pt x="2857509" y="1230280"/>
                      <a:pt x="2753369" y="1223930"/>
                      <a:pt x="2674629" y="1230280"/>
                    </a:cubicBezTo>
                    <a:cubicBezTo>
                      <a:pt x="2595889" y="1236630"/>
                      <a:pt x="2528579" y="1249965"/>
                      <a:pt x="2449839" y="1291240"/>
                    </a:cubicBezTo>
                    <a:cubicBezTo>
                      <a:pt x="2371099" y="1332515"/>
                      <a:pt x="2268864" y="1484280"/>
                      <a:pt x="2202189" y="1477930"/>
                    </a:cubicBezTo>
                    <a:cubicBezTo>
                      <a:pt x="2135514" y="1471580"/>
                      <a:pt x="2052329" y="1333150"/>
                      <a:pt x="2049789" y="1253140"/>
                    </a:cubicBezTo>
                    <a:cubicBezTo>
                      <a:pt x="2047249" y="1173130"/>
                      <a:pt x="2143134" y="1105185"/>
                      <a:pt x="2186949" y="997870"/>
                    </a:cubicBezTo>
                    <a:cubicBezTo>
                      <a:pt x="2230764" y="890555"/>
                      <a:pt x="2287279" y="715930"/>
                      <a:pt x="2312679" y="609250"/>
                    </a:cubicBezTo>
                    <a:cubicBezTo>
                      <a:pt x="2338079" y="502570"/>
                      <a:pt x="2343794" y="439705"/>
                      <a:pt x="2339349" y="357790"/>
                    </a:cubicBezTo>
                    <a:cubicBezTo>
                      <a:pt x="2334904" y="275875"/>
                      <a:pt x="2317759" y="175545"/>
                      <a:pt x="2286009" y="117760"/>
                    </a:cubicBezTo>
                    <a:cubicBezTo>
                      <a:pt x="2254259" y="59975"/>
                      <a:pt x="2205999" y="28860"/>
                      <a:pt x="2148849" y="11080"/>
                    </a:cubicBezTo>
                    <a:cubicBezTo>
                      <a:pt x="2091699" y="-6700"/>
                      <a:pt x="1998354" y="-350"/>
                      <a:pt x="1943109" y="11080"/>
                    </a:cubicBezTo>
                    <a:cubicBezTo>
                      <a:pt x="1887864" y="22510"/>
                      <a:pt x="1859289" y="26955"/>
                      <a:pt x="1817379" y="79660"/>
                    </a:cubicBezTo>
                    <a:cubicBezTo>
                      <a:pt x="1775469" y="132365"/>
                      <a:pt x="1724669" y="251110"/>
                      <a:pt x="1691649" y="327310"/>
                    </a:cubicBezTo>
                    <a:cubicBezTo>
                      <a:pt x="1658629" y="403510"/>
                      <a:pt x="1633229" y="475265"/>
                      <a:pt x="1619259" y="536860"/>
                    </a:cubicBezTo>
                    <a:cubicBezTo>
                      <a:pt x="1605289" y="598455"/>
                      <a:pt x="1613544" y="628300"/>
                      <a:pt x="1607829" y="696880"/>
                    </a:cubicBezTo>
                    <a:cubicBezTo>
                      <a:pt x="1602114" y="765460"/>
                      <a:pt x="1585604" y="888015"/>
                      <a:pt x="1584969" y="948340"/>
                    </a:cubicBezTo>
                    <a:cubicBezTo>
                      <a:pt x="1584334" y="1008665"/>
                      <a:pt x="1617989" y="1041685"/>
                      <a:pt x="1604019" y="1058830"/>
                    </a:cubicBezTo>
                    <a:cubicBezTo>
                      <a:pt x="1590049" y="1075975"/>
                      <a:pt x="1535439" y="1140745"/>
                      <a:pt x="1501149" y="1051210"/>
                    </a:cubicBezTo>
                    <a:cubicBezTo>
                      <a:pt x="1466859" y="961675"/>
                      <a:pt x="1449714" y="655605"/>
                      <a:pt x="1398279" y="521620"/>
                    </a:cubicBezTo>
                    <a:cubicBezTo>
                      <a:pt x="1346844" y="387635"/>
                      <a:pt x="1265564" y="312070"/>
                      <a:pt x="1192539" y="247300"/>
                    </a:cubicBezTo>
                    <a:cubicBezTo>
                      <a:pt x="1119514" y="182530"/>
                      <a:pt x="1023629" y="150145"/>
                      <a:pt x="960129" y="133000"/>
                    </a:cubicBezTo>
                    <a:cubicBezTo>
                      <a:pt x="896629" y="115855"/>
                      <a:pt x="863609" y="120300"/>
                      <a:pt x="811539" y="144430"/>
                    </a:cubicBezTo>
                    <a:cubicBezTo>
                      <a:pt x="759469" y="168560"/>
                      <a:pt x="680729" y="234600"/>
                      <a:pt x="647709" y="277780"/>
                    </a:cubicBezTo>
                    <a:cubicBezTo>
                      <a:pt x="614689" y="320960"/>
                      <a:pt x="621674" y="355885"/>
                      <a:pt x="613419" y="403510"/>
                    </a:cubicBezTo>
                    <a:cubicBezTo>
                      <a:pt x="605164" y="451135"/>
                      <a:pt x="586749" y="500030"/>
                      <a:pt x="598179" y="563530"/>
                    </a:cubicBezTo>
                    <a:cubicBezTo>
                      <a:pt x="609609" y="627030"/>
                      <a:pt x="631834" y="698150"/>
                      <a:pt x="681999" y="784510"/>
                    </a:cubicBezTo>
                    <a:cubicBezTo>
                      <a:pt x="732164" y="870870"/>
                      <a:pt x="847734" y="1005490"/>
                      <a:pt x="899169" y="1081690"/>
                    </a:cubicBezTo>
                    <a:cubicBezTo>
                      <a:pt x="950604" y="1157890"/>
                      <a:pt x="989339" y="1199800"/>
                      <a:pt x="990609" y="1241710"/>
                    </a:cubicBezTo>
                    <a:cubicBezTo>
                      <a:pt x="991879" y="1283620"/>
                      <a:pt x="970924" y="1360455"/>
                      <a:pt x="906789" y="1333150"/>
                    </a:cubicBezTo>
                    <a:cubicBezTo>
                      <a:pt x="842654" y="1305845"/>
                      <a:pt x="706129" y="1136300"/>
                      <a:pt x="605799" y="1077880"/>
                    </a:cubicBezTo>
                    <a:cubicBezTo>
                      <a:pt x="505469" y="1019460"/>
                      <a:pt x="394979" y="986440"/>
                      <a:pt x="304809" y="982630"/>
                    </a:cubicBezTo>
                    <a:cubicBezTo>
                      <a:pt x="214639" y="978820"/>
                      <a:pt x="115579" y="1008665"/>
                      <a:pt x="64779" y="1055020"/>
                    </a:cubicBezTo>
                    <a:cubicBezTo>
                      <a:pt x="13979" y="1101375"/>
                      <a:pt x="644" y="1195990"/>
                      <a:pt x="9" y="1260760"/>
                    </a:cubicBezTo>
                    <a:cubicBezTo>
                      <a:pt x="-626" y="1325530"/>
                      <a:pt x="29854" y="1390935"/>
                      <a:pt x="60969" y="1443640"/>
                    </a:cubicBezTo>
                    <a:cubicBezTo>
                      <a:pt x="92084" y="1496345"/>
                      <a:pt x="135264" y="1538890"/>
                      <a:pt x="186699" y="1576990"/>
                    </a:cubicBezTo>
                    <a:cubicBezTo>
                      <a:pt x="238134" y="1615090"/>
                      <a:pt x="314334" y="1648745"/>
                      <a:pt x="369579" y="1672240"/>
                    </a:cubicBezTo>
                    <a:cubicBezTo>
                      <a:pt x="424824" y="1695735"/>
                      <a:pt x="518169" y="1717960"/>
                      <a:pt x="518169" y="1717960"/>
                    </a:cubicBezTo>
                    <a:cubicBezTo>
                      <a:pt x="583574" y="1738915"/>
                      <a:pt x="716924" y="1763045"/>
                      <a:pt x="762009" y="1797970"/>
                    </a:cubicBezTo>
                    <a:cubicBezTo>
                      <a:pt x="807094" y="1832895"/>
                      <a:pt x="775344" y="1880520"/>
                      <a:pt x="788679" y="1927510"/>
                    </a:cubicBezTo>
                    <a:cubicBezTo>
                      <a:pt x="802014" y="1974500"/>
                      <a:pt x="819159" y="2031650"/>
                      <a:pt x="842019" y="2079910"/>
                    </a:cubicBezTo>
                    <a:cubicBezTo>
                      <a:pt x="864879" y="2128170"/>
                      <a:pt x="896629" y="2178335"/>
                      <a:pt x="925839" y="2217070"/>
                    </a:cubicBezTo>
                    <a:cubicBezTo>
                      <a:pt x="955049" y="2255805"/>
                      <a:pt x="1009024" y="2271045"/>
                      <a:pt x="1013469" y="229708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726" name="Picture 15" descr="http://fcsd.k12.ar.us/file.php/1/public/cps/CPS%20Image%20Library/Things/House/Household%20Items/smoke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815340"/>
            <a:ext cx="3352800" cy="21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27" name="Group 726"/>
          <p:cNvGrpSpPr/>
          <p:nvPr/>
        </p:nvGrpSpPr>
        <p:grpSpPr>
          <a:xfrm>
            <a:off x="472837" y="2549826"/>
            <a:ext cx="1943263" cy="1402617"/>
            <a:chOff x="419497" y="2397426"/>
            <a:chExt cx="1943263" cy="1402617"/>
          </a:xfrm>
        </p:grpSpPr>
        <p:sp>
          <p:nvSpPr>
            <p:cNvPr id="728" name="Isosceles Triangle 6"/>
            <p:cNvSpPr/>
            <p:nvPr/>
          </p:nvSpPr>
          <p:spPr>
            <a:xfrm>
              <a:off x="419497" y="2447906"/>
              <a:ext cx="1943263" cy="1352137"/>
            </a:xfrm>
            <a:custGeom>
              <a:avLst/>
              <a:gdLst>
                <a:gd name="connsiteX0" fmla="*/ 0 w 1981200"/>
                <a:gd name="connsiteY0" fmla="*/ 2266950 h 2266950"/>
                <a:gd name="connsiteX1" fmla="*/ 990600 w 1981200"/>
                <a:gd name="connsiteY1" fmla="*/ 0 h 2266950"/>
                <a:gd name="connsiteX2" fmla="*/ 1981200 w 1981200"/>
                <a:gd name="connsiteY2" fmla="*/ 2266950 h 2266950"/>
                <a:gd name="connsiteX3" fmla="*/ 0 w 1981200"/>
                <a:gd name="connsiteY3" fmla="*/ 2266950 h 2266950"/>
                <a:gd name="connsiteX0" fmla="*/ 0 w 1981200"/>
                <a:gd name="connsiteY0" fmla="*/ 2426970 h 2426970"/>
                <a:gd name="connsiteX1" fmla="*/ 160020 w 1981200"/>
                <a:gd name="connsiteY1" fmla="*/ 0 h 2426970"/>
                <a:gd name="connsiteX2" fmla="*/ 1981200 w 1981200"/>
                <a:gd name="connsiteY2" fmla="*/ 2426970 h 2426970"/>
                <a:gd name="connsiteX3" fmla="*/ 0 w 1981200"/>
                <a:gd name="connsiteY3" fmla="*/ 2426970 h 2426970"/>
                <a:gd name="connsiteX0" fmla="*/ 0 w 1981200"/>
                <a:gd name="connsiteY0" fmla="*/ 2463068 h 2463068"/>
                <a:gd name="connsiteX1" fmla="*/ 160020 w 1981200"/>
                <a:gd name="connsiteY1" fmla="*/ 36098 h 2463068"/>
                <a:gd name="connsiteX2" fmla="*/ 449580 w 1981200"/>
                <a:gd name="connsiteY2" fmla="*/ 28478 h 2463068"/>
                <a:gd name="connsiteX3" fmla="*/ 1981200 w 1981200"/>
                <a:gd name="connsiteY3" fmla="*/ 2463068 h 2463068"/>
                <a:gd name="connsiteX4" fmla="*/ 0 w 1981200"/>
                <a:gd name="connsiteY4" fmla="*/ 2463068 h 2463068"/>
                <a:gd name="connsiteX0" fmla="*/ 0 w 1981200"/>
                <a:gd name="connsiteY0" fmla="*/ 2515744 h 2515744"/>
                <a:gd name="connsiteX1" fmla="*/ 160020 w 1981200"/>
                <a:gd name="connsiteY1" fmla="*/ 88774 h 2515744"/>
                <a:gd name="connsiteX2" fmla="*/ 449580 w 1981200"/>
                <a:gd name="connsiteY2" fmla="*/ 81154 h 2515744"/>
                <a:gd name="connsiteX3" fmla="*/ 617220 w 1981200"/>
                <a:gd name="connsiteY3" fmla="*/ 20194 h 2515744"/>
                <a:gd name="connsiteX4" fmla="*/ 1981200 w 1981200"/>
                <a:gd name="connsiteY4" fmla="*/ 2515744 h 2515744"/>
                <a:gd name="connsiteX5" fmla="*/ 0 w 1981200"/>
                <a:gd name="connsiteY5" fmla="*/ 2515744 h 2515744"/>
                <a:gd name="connsiteX0" fmla="*/ 0 w 1981200"/>
                <a:gd name="connsiteY0" fmla="*/ 2515744 h 2515744"/>
                <a:gd name="connsiteX1" fmla="*/ 160020 w 1981200"/>
                <a:gd name="connsiteY1" fmla="*/ 88774 h 2515744"/>
                <a:gd name="connsiteX2" fmla="*/ 449580 w 1981200"/>
                <a:gd name="connsiteY2" fmla="*/ 81154 h 2515744"/>
                <a:gd name="connsiteX3" fmla="*/ 617220 w 1981200"/>
                <a:gd name="connsiteY3" fmla="*/ 20194 h 2515744"/>
                <a:gd name="connsiteX4" fmla="*/ 1981200 w 1981200"/>
                <a:gd name="connsiteY4" fmla="*/ 2515744 h 2515744"/>
                <a:gd name="connsiteX5" fmla="*/ 0 w 1981200"/>
                <a:gd name="connsiteY5" fmla="*/ 2515744 h 2515744"/>
                <a:gd name="connsiteX0" fmla="*/ 0 w 2067563"/>
                <a:gd name="connsiteY0" fmla="*/ 2515744 h 2515744"/>
                <a:gd name="connsiteX1" fmla="*/ 160020 w 2067563"/>
                <a:gd name="connsiteY1" fmla="*/ 88774 h 2515744"/>
                <a:gd name="connsiteX2" fmla="*/ 449580 w 2067563"/>
                <a:gd name="connsiteY2" fmla="*/ 81154 h 2515744"/>
                <a:gd name="connsiteX3" fmla="*/ 617220 w 2067563"/>
                <a:gd name="connsiteY3" fmla="*/ 20194 h 2515744"/>
                <a:gd name="connsiteX4" fmla="*/ 1653540 w 2067563"/>
                <a:gd name="connsiteY4" fmla="*/ 1513714 h 2515744"/>
                <a:gd name="connsiteX5" fmla="*/ 1981200 w 2067563"/>
                <a:gd name="connsiteY5" fmla="*/ 2515744 h 2515744"/>
                <a:gd name="connsiteX6" fmla="*/ 0 w 2067563"/>
                <a:gd name="connsiteY6" fmla="*/ 2515744 h 2515744"/>
                <a:gd name="connsiteX0" fmla="*/ 0 w 2838236"/>
                <a:gd name="connsiteY0" fmla="*/ 2515744 h 2515744"/>
                <a:gd name="connsiteX1" fmla="*/ 160020 w 2838236"/>
                <a:gd name="connsiteY1" fmla="*/ 88774 h 2515744"/>
                <a:gd name="connsiteX2" fmla="*/ 449580 w 2838236"/>
                <a:gd name="connsiteY2" fmla="*/ 81154 h 2515744"/>
                <a:gd name="connsiteX3" fmla="*/ 617220 w 2838236"/>
                <a:gd name="connsiteY3" fmla="*/ 20194 h 2515744"/>
                <a:gd name="connsiteX4" fmla="*/ 1653540 w 2838236"/>
                <a:gd name="connsiteY4" fmla="*/ 1513714 h 2515744"/>
                <a:gd name="connsiteX5" fmla="*/ 2834640 w 2838236"/>
                <a:gd name="connsiteY5" fmla="*/ 2268094 h 2515744"/>
                <a:gd name="connsiteX6" fmla="*/ 1981200 w 2838236"/>
                <a:gd name="connsiteY6" fmla="*/ 2515744 h 2515744"/>
                <a:gd name="connsiteX7" fmla="*/ 0 w 2838236"/>
                <a:gd name="connsiteY7" fmla="*/ 2515744 h 2515744"/>
                <a:gd name="connsiteX0" fmla="*/ 0 w 5269016"/>
                <a:gd name="connsiteY0" fmla="*/ 2363344 h 2515744"/>
                <a:gd name="connsiteX1" fmla="*/ 2590800 w 5269016"/>
                <a:gd name="connsiteY1" fmla="*/ 88774 h 2515744"/>
                <a:gd name="connsiteX2" fmla="*/ 2880360 w 5269016"/>
                <a:gd name="connsiteY2" fmla="*/ 81154 h 2515744"/>
                <a:gd name="connsiteX3" fmla="*/ 3048000 w 5269016"/>
                <a:gd name="connsiteY3" fmla="*/ 20194 h 2515744"/>
                <a:gd name="connsiteX4" fmla="*/ 4084320 w 5269016"/>
                <a:gd name="connsiteY4" fmla="*/ 1513714 h 2515744"/>
                <a:gd name="connsiteX5" fmla="*/ 5265420 w 5269016"/>
                <a:gd name="connsiteY5" fmla="*/ 2268094 h 2515744"/>
                <a:gd name="connsiteX6" fmla="*/ 4411980 w 5269016"/>
                <a:gd name="connsiteY6" fmla="*/ 2515744 h 2515744"/>
                <a:gd name="connsiteX7" fmla="*/ 0 w 5269016"/>
                <a:gd name="connsiteY7" fmla="*/ 2363344 h 2515744"/>
                <a:gd name="connsiteX0" fmla="*/ 0 w 5269016"/>
                <a:gd name="connsiteY0" fmla="*/ 2363344 h 2515744"/>
                <a:gd name="connsiteX1" fmla="*/ 2590800 w 5269016"/>
                <a:gd name="connsiteY1" fmla="*/ 88774 h 2515744"/>
                <a:gd name="connsiteX2" fmla="*/ 2880360 w 5269016"/>
                <a:gd name="connsiteY2" fmla="*/ 81154 h 2515744"/>
                <a:gd name="connsiteX3" fmla="*/ 3048000 w 5269016"/>
                <a:gd name="connsiteY3" fmla="*/ 20194 h 2515744"/>
                <a:gd name="connsiteX4" fmla="*/ 4084320 w 5269016"/>
                <a:gd name="connsiteY4" fmla="*/ 1513714 h 2515744"/>
                <a:gd name="connsiteX5" fmla="*/ 5265420 w 5269016"/>
                <a:gd name="connsiteY5" fmla="*/ 2268094 h 2515744"/>
                <a:gd name="connsiteX6" fmla="*/ 4411980 w 5269016"/>
                <a:gd name="connsiteY6" fmla="*/ 2515744 h 2515744"/>
                <a:gd name="connsiteX7" fmla="*/ 0 w 5269016"/>
                <a:gd name="connsiteY7" fmla="*/ 2363344 h 2515744"/>
                <a:gd name="connsiteX0" fmla="*/ 47157 w 5316173"/>
                <a:gd name="connsiteY0" fmla="*/ 2531508 h 2683908"/>
                <a:gd name="connsiteX1" fmla="*/ 2287436 w 5316173"/>
                <a:gd name="connsiteY1" fmla="*/ 127398 h 2683908"/>
                <a:gd name="connsiteX2" fmla="*/ 2637957 w 5316173"/>
                <a:gd name="connsiteY2" fmla="*/ 256938 h 2683908"/>
                <a:gd name="connsiteX3" fmla="*/ 2927517 w 5316173"/>
                <a:gd name="connsiteY3" fmla="*/ 249318 h 2683908"/>
                <a:gd name="connsiteX4" fmla="*/ 3095157 w 5316173"/>
                <a:gd name="connsiteY4" fmla="*/ 188358 h 2683908"/>
                <a:gd name="connsiteX5" fmla="*/ 4131477 w 5316173"/>
                <a:gd name="connsiteY5" fmla="*/ 1681878 h 2683908"/>
                <a:gd name="connsiteX6" fmla="*/ 5312577 w 5316173"/>
                <a:gd name="connsiteY6" fmla="*/ 2436258 h 2683908"/>
                <a:gd name="connsiteX7" fmla="*/ 4459137 w 5316173"/>
                <a:gd name="connsiteY7" fmla="*/ 2683908 h 2683908"/>
                <a:gd name="connsiteX8" fmla="*/ 47157 w 5316173"/>
                <a:gd name="connsiteY8" fmla="*/ 2531508 h 2683908"/>
                <a:gd name="connsiteX0" fmla="*/ 94560 w 5363576"/>
                <a:gd name="connsiteY0" fmla="*/ 2424729 h 2577129"/>
                <a:gd name="connsiteX1" fmla="*/ 1679520 w 5363576"/>
                <a:gd name="connsiteY1" fmla="*/ 1239819 h 2577129"/>
                <a:gd name="connsiteX2" fmla="*/ 2334839 w 5363576"/>
                <a:gd name="connsiteY2" fmla="*/ 20619 h 2577129"/>
                <a:gd name="connsiteX3" fmla="*/ 2685360 w 5363576"/>
                <a:gd name="connsiteY3" fmla="*/ 150159 h 2577129"/>
                <a:gd name="connsiteX4" fmla="*/ 2974920 w 5363576"/>
                <a:gd name="connsiteY4" fmla="*/ 142539 h 2577129"/>
                <a:gd name="connsiteX5" fmla="*/ 3142560 w 5363576"/>
                <a:gd name="connsiteY5" fmla="*/ 81579 h 2577129"/>
                <a:gd name="connsiteX6" fmla="*/ 4178880 w 5363576"/>
                <a:gd name="connsiteY6" fmla="*/ 1575099 h 2577129"/>
                <a:gd name="connsiteX7" fmla="*/ 5359980 w 5363576"/>
                <a:gd name="connsiteY7" fmla="*/ 2329479 h 2577129"/>
                <a:gd name="connsiteX8" fmla="*/ 4506540 w 5363576"/>
                <a:gd name="connsiteY8" fmla="*/ 2577129 h 2577129"/>
                <a:gd name="connsiteX9" fmla="*/ 94560 w 5363576"/>
                <a:gd name="connsiteY9" fmla="*/ 2424729 h 2577129"/>
                <a:gd name="connsiteX0" fmla="*/ 0 w 5269016"/>
                <a:gd name="connsiteY0" fmla="*/ 2424729 h 2577129"/>
                <a:gd name="connsiteX1" fmla="*/ 1584960 w 5269016"/>
                <a:gd name="connsiteY1" fmla="*/ 1239819 h 2577129"/>
                <a:gd name="connsiteX2" fmla="*/ 2240279 w 5269016"/>
                <a:gd name="connsiteY2" fmla="*/ 20619 h 2577129"/>
                <a:gd name="connsiteX3" fmla="*/ 2590800 w 5269016"/>
                <a:gd name="connsiteY3" fmla="*/ 150159 h 2577129"/>
                <a:gd name="connsiteX4" fmla="*/ 2880360 w 5269016"/>
                <a:gd name="connsiteY4" fmla="*/ 142539 h 2577129"/>
                <a:gd name="connsiteX5" fmla="*/ 3048000 w 5269016"/>
                <a:gd name="connsiteY5" fmla="*/ 81579 h 2577129"/>
                <a:gd name="connsiteX6" fmla="*/ 4084320 w 5269016"/>
                <a:gd name="connsiteY6" fmla="*/ 1575099 h 2577129"/>
                <a:gd name="connsiteX7" fmla="*/ 5265420 w 5269016"/>
                <a:gd name="connsiteY7" fmla="*/ 2329479 h 2577129"/>
                <a:gd name="connsiteX8" fmla="*/ 4411980 w 5269016"/>
                <a:gd name="connsiteY8" fmla="*/ 2577129 h 2577129"/>
                <a:gd name="connsiteX9" fmla="*/ 0 w 5269016"/>
                <a:gd name="connsiteY9" fmla="*/ 2424729 h 2577129"/>
                <a:gd name="connsiteX0" fmla="*/ 0 w 5192816"/>
                <a:gd name="connsiteY0" fmla="*/ 2386629 h 2577129"/>
                <a:gd name="connsiteX1" fmla="*/ 1508760 w 5192816"/>
                <a:gd name="connsiteY1" fmla="*/ 1239819 h 2577129"/>
                <a:gd name="connsiteX2" fmla="*/ 2164079 w 5192816"/>
                <a:gd name="connsiteY2" fmla="*/ 20619 h 2577129"/>
                <a:gd name="connsiteX3" fmla="*/ 2514600 w 5192816"/>
                <a:gd name="connsiteY3" fmla="*/ 150159 h 2577129"/>
                <a:gd name="connsiteX4" fmla="*/ 2804160 w 5192816"/>
                <a:gd name="connsiteY4" fmla="*/ 142539 h 2577129"/>
                <a:gd name="connsiteX5" fmla="*/ 2971800 w 5192816"/>
                <a:gd name="connsiteY5" fmla="*/ 81579 h 2577129"/>
                <a:gd name="connsiteX6" fmla="*/ 4008120 w 5192816"/>
                <a:gd name="connsiteY6" fmla="*/ 1575099 h 2577129"/>
                <a:gd name="connsiteX7" fmla="*/ 5189220 w 5192816"/>
                <a:gd name="connsiteY7" fmla="*/ 2329479 h 2577129"/>
                <a:gd name="connsiteX8" fmla="*/ 4335780 w 5192816"/>
                <a:gd name="connsiteY8" fmla="*/ 2577129 h 2577129"/>
                <a:gd name="connsiteX9" fmla="*/ 0 w 5192816"/>
                <a:gd name="connsiteY9" fmla="*/ 2386629 h 2577129"/>
                <a:gd name="connsiteX0" fmla="*/ 0 w 5197386"/>
                <a:gd name="connsiteY0" fmla="*/ 2386629 h 2577129"/>
                <a:gd name="connsiteX1" fmla="*/ 1508760 w 5197386"/>
                <a:gd name="connsiteY1" fmla="*/ 1239819 h 2577129"/>
                <a:gd name="connsiteX2" fmla="*/ 2164079 w 5197386"/>
                <a:gd name="connsiteY2" fmla="*/ 20619 h 2577129"/>
                <a:gd name="connsiteX3" fmla="*/ 2514600 w 5197386"/>
                <a:gd name="connsiteY3" fmla="*/ 150159 h 2577129"/>
                <a:gd name="connsiteX4" fmla="*/ 2804160 w 5197386"/>
                <a:gd name="connsiteY4" fmla="*/ 142539 h 2577129"/>
                <a:gd name="connsiteX5" fmla="*/ 2971800 w 5197386"/>
                <a:gd name="connsiteY5" fmla="*/ 81579 h 2577129"/>
                <a:gd name="connsiteX6" fmla="*/ 4008120 w 5197386"/>
                <a:gd name="connsiteY6" fmla="*/ 1575099 h 2577129"/>
                <a:gd name="connsiteX7" fmla="*/ 5189220 w 5197386"/>
                <a:gd name="connsiteY7" fmla="*/ 2329479 h 2577129"/>
                <a:gd name="connsiteX8" fmla="*/ 4335780 w 5197386"/>
                <a:gd name="connsiteY8" fmla="*/ 2577129 h 2577129"/>
                <a:gd name="connsiteX9" fmla="*/ 891540 w 5197386"/>
                <a:gd name="connsiteY9" fmla="*/ 2489499 h 2577129"/>
                <a:gd name="connsiteX10" fmla="*/ 0 w 5197386"/>
                <a:gd name="connsiteY10" fmla="*/ 2386629 h 2577129"/>
                <a:gd name="connsiteX0" fmla="*/ 0 w 5197386"/>
                <a:gd name="connsiteY0" fmla="*/ 2386629 h 2577129"/>
                <a:gd name="connsiteX1" fmla="*/ 1508760 w 5197386"/>
                <a:gd name="connsiteY1" fmla="*/ 1239819 h 2577129"/>
                <a:gd name="connsiteX2" fmla="*/ 2164079 w 5197386"/>
                <a:gd name="connsiteY2" fmla="*/ 20619 h 2577129"/>
                <a:gd name="connsiteX3" fmla="*/ 2514600 w 5197386"/>
                <a:gd name="connsiteY3" fmla="*/ 150159 h 2577129"/>
                <a:gd name="connsiteX4" fmla="*/ 2804160 w 5197386"/>
                <a:gd name="connsiteY4" fmla="*/ 142539 h 2577129"/>
                <a:gd name="connsiteX5" fmla="*/ 2971800 w 5197386"/>
                <a:gd name="connsiteY5" fmla="*/ 81579 h 2577129"/>
                <a:gd name="connsiteX6" fmla="*/ 4008120 w 5197386"/>
                <a:gd name="connsiteY6" fmla="*/ 1575099 h 2577129"/>
                <a:gd name="connsiteX7" fmla="*/ 5189220 w 5197386"/>
                <a:gd name="connsiteY7" fmla="*/ 2329479 h 2577129"/>
                <a:gd name="connsiteX8" fmla="*/ 4335780 w 5197386"/>
                <a:gd name="connsiteY8" fmla="*/ 2577129 h 2577129"/>
                <a:gd name="connsiteX9" fmla="*/ 891540 w 5197386"/>
                <a:gd name="connsiteY9" fmla="*/ 2489499 h 2577129"/>
                <a:gd name="connsiteX10" fmla="*/ 0 w 5197386"/>
                <a:gd name="connsiteY10" fmla="*/ 2386629 h 2577129"/>
                <a:gd name="connsiteX0" fmla="*/ 32804 w 5230190"/>
                <a:gd name="connsiteY0" fmla="*/ 2386629 h 2577129"/>
                <a:gd name="connsiteX1" fmla="*/ 1541564 w 5230190"/>
                <a:gd name="connsiteY1" fmla="*/ 1239819 h 2577129"/>
                <a:gd name="connsiteX2" fmla="*/ 2196883 w 5230190"/>
                <a:gd name="connsiteY2" fmla="*/ 20619 h 2577129"/>
                <a:gd name="connsiteX3" fmla="*/ 2547404 w 5230190"/>
                <a:gd name="connsiteY3" fmla="*/ 150159 h 2577129"/>
                <a:gd name="connsiteX4" fmla="*/ 2836964 w 5230190"/>
                <a:gd name="connsiteY4" fmla="*/ 142539 h 2577129"/>
                <a:gd name="connsiteX5" fmla="*/ 3004604 w 5230190"/>
                <a:gd name="connsiteY5" fmla="*/ 81579 h 2577129"/>
                <a:gd name="connsiteX6" fmla="*/ 4040924 w 5230190"/>
                <a:gd name="connsiteY6" fmla="*/ 1575099 h 2577129"/>
                <a:gd name="connsiteX7" fmla="*/ 5222024 w 5230190"/>
                <a:gd name="connsiteY7" fmla="*/ 2329479 h 2577129"/>
                <a:gd name="connsiteX8" fmla="*/ 4368584 w 5230190"/>
                <a:gd name="connsiteY8" fmla="*/ 2577129 h 2577129"/>
                <a:gd name="connsiteX9" fmla="*/ 924344 w 5230190"/>
                <a:gd name="connsiteY9" fmla="*/ 2489499 h 2577129"/>
                <a:gd name="connsiteX10" fmla="*/ 528104 w 5230190"/>
                <a:gd name="connsiteY10" fmla="*/ 2459019 h 2577129"/>
                <a:gd name="connsiteX11" fmla="*/ 32804 w 5230190"/>
                <a:gd name="connsiteY11" fmla="*/ 2386629 h 2577129"/>
                <a:gd name="connsiteX0" fmla="*/ 64926 w 5262312"/>
                <a:gd name="connsiteY0" fmla="*/ 2386629 h 2577129"/>
                <a:gd name="connsiteX1" fmla="*/ 1573686 w 5262312"/>
                <a:gd name="connsiteY1" fmla="*/ 1239819 h 2577129"/>
                <a:gd name="connsiteX2" fmla="*/ 2229005 w 5262312"/>
                <a:gd name="connsiteY2" fmla="*/ 20619 h 2577129"/>
                <a:gd name="connsiteX3" fmla="*/ 2579526 w 5262312"/>
                <a:gd name="connsiteY3" fmla="*/ 150159 h 2577129"/>
                <a:gd name="connsiteX4" fmla="*/ 2869086 w 5262312"/>
                <a:gd name="connsiteY4" fmla="*/ 142539 h 2577129"/>
                <a:gd name="connsiteX5" fmla="*/ 3036726 w 5262312"/>
                <a:gd name="connsiteY5" fmla="*/ 81579 h 2577129"/>
                <a:gd name="connsiteX6" fmla="*/ 4073046 w 5262312"/>
                <a:gd name="connsiteY6" fmla="*/ 1575099 h 2577129"/>
                <a:gd name="connsiteX7" fmla="*/ 5254146 w 5262312"/>
                <a:gd name="connsiteY7" fmla="*/ 2329479 h 2577129"/>
                <a:gd name="connsiteX8" fmla="*/ 4400706 w 5262312"/>
                <a:gd name="connsiteY8" fmla="*/ 2577129 h 2577129"/>
                <a:gd name="connsiteX9" fmla="*/ 956466 w 5262312"/>
                <a:gd name="connsiteY9" fmla="*/ 2489499 h 2577129"/>
                <a:gd name="connsiteX10" fmla="*/ 560226 w 5262312"/>
                <a:gd name="connsiteY10" fmla="*/ 2459019 h 2577129"/>
                <a:gd name="connsiteX11" fmla="*/ 316386 w 5262312"/>
                <a:gd name="connsiteY11" fmla="*/ 2375199 h 2577129"/>
                <a:gd name="connsiteX12" fmla="*/ 64926 w 5262312"/>
                <a:gd name="connsiteY12" fmla="*/ 2386629 h 2577129"/>
                <a:gd name="connsiteX0" fmla="*/ 0 w 5197386"/>
                <a:gd name="connsiteY0" fmla="*/ 2386629 h 2577129"/>
                <a:gd name="connsiteX1" fmla="*/ 1508760 w 5197386"/>
                <a:gd name="connsiteY1" fmla="*/ 1239819 h 2577129"/>
                <a:gd name="connsiteX2" fmla="*/ 2164079 w 5197386"/>
                <a:gd name="connsiteY2" fmla="*/ 20619 h 2577129"/>
                <a:gd name="connsiteX3" fmla="*/ 2514600 w 5197386"/>
                <a:gd name="connsiteY3" fmla="*/ 150159 h 2577129"/>
                <a:gd name="connsiteX4" fmla="*/ 2804160 w 5197386"/>
                <a:gd name="connsiteY4" fmla="*/ 142539 h 2577129"/>
                <a:gd name="connsiteX5" fmla="*/ 2971800 w 5197386"/>
                <a:gd name="connsiteY5" fmla="*/ 81579 h 2577129"/>
                <a:gd name="connsiteX6" fmla="*/ 4008120 w 5197386"/>
                <a:gd name="connsiteY6" fmla="*/ 1575099 h 2577129"/>
                <a:gd name="connsiteX7" fmla="*/ 5189220 w 5197386"/>
                <a:gd name="connsiteY7" fmla="*/ 2329479 h 2577129"/>
                <a:gd name="connsiteX8" fmla="*/ 4335780 w 5197386"/>
                <a:gd name="connsiteY8" fmla="*/ 2577129 h 2577129"/>
                <a:gd name="connsiteX9" fmla="*/ 891540 w 5197386"/>
                <a:gd name="connsiteY9" fmla="*/ 2489499 h 2577129"/>
                <a:gd name="connsiteX10" fmla="*/ 495300 w 5197386"/>
                <a:gd name="connsiteY10" fmla="*/ 2459019 h 2577129"/>
                <a:gd name="connsiteX11" fmla="*/ 251460 w 5197386"/>
                <a:gd name="connsiteY11" fmla="*/ 2375199 h 2577129"/>
                <a:gd name="connsiteX12" fmla="*/ 0 w 5197386"/>
                <a:gd name="connsiteY12" fmla="*/ 2386629 h 2577129"/>
                <a:gd name="connsiteX0" fmla="*/ 0 w 5197386"/>
                <a:gd name="connsiteY0" fmla="*/ 2386629 h 2577129"/>
                <a:gd name="connsiteX1" fmla="*/ 1508760 w 5197386"/>
                <a:gd name="connsiteY1" fmla="*/ 1239819 h 2577129"/>
                <a:gd name="connsiteX2" fmla="*/ 2164079 w 5197386"/>
                <a:gd name="connsiteY2" fmla="*/ 20619 h 2577129"/>
                <a:gd name="connsiteX3" fmla="*/ 2514600 w 5197386"/>
                <a:gd name="connsiteY3" fmla="*/ 150159 h 2577129"/>
                <a:gd name="connsiteX4" fmla="*/ 2804160 w 5197386"/>
                <a:gd name="connsiteY4" fmla="*/ 142539 h 2577129"/>
                <a:gd name="connsiteX5" fmla="*/ 2971800 w 5197386"/>
                <a:gd name="connsiteY5" fmla="*/ 81579 h 2577129"/>
                <a:gd name="connsiteX6" fmla="*/ 4008120 w 5197386"/>
                <a:gd name="connsiteY6" fmla="*/ 1575099 h 2577129"/>
                <a:gd name="connsiteX7" fmla="*/ 5189220 w 5197386"/>
                <a:gd name="connsiteY7" fmla="*/ 2329479 h 2577129"/>
                <a:gd name="connsiteX8" fmla="*/ 4335780 w 5197386"/>
                <a:gd name="connsiteY8" fmla="*/ 2577129 h 2577129"/>
                <a:gd name="connsiteX9" fmla="*/ 822960 w 5197386"/>
                <a:gd name="connsiteY9" fmla="*/ 2420919 h 2577129"/>
                <a:gd name="connsiteX10" fmla="*/ 495300 w 5197386"/>
                <a:gd name="connsiteY10" fmla="*/ 2459019 h 2577129"/>
                <a:gd name="connsiteX11" fmla="*/ 251460 w 5197386"/>
                <a:gd name="connsiteY11" fmla="*/ 2375199 h 2577129"/>
                <a:gd name="connsiteX12" fmla="*/ 0 w 5197386"/>
                <a:gd name="connsiteY12" fmla="*/ 2386629 h 2577129"/>
                <a:gd name="connsiteX0" fmla="*/ 0 w 5197386"/>
                <a:gd name="connsiteY0" fmla="*/ 2386629 h 2577129"/>
                <a:gd name="connsiteX1" fmla="*/ 1508760 w 5197386"/>
                <a:gd name="connsiteY1" fmla="*/ 1239819 h 2577129"/>
                <a:gd name="connsiteX2" fmla="*/ 2164079 w 5197386"/>
                <a:gd name="connsiteY2" fmla="*/ 20619 h 2577129"/>
                <a:gd name="connsiteX3" fmla="*/ 2514600 w 5197386"/>
                <a:gd name="connsiteY3" fmla="*/ 150159 h 2577129"/>
                <a:gd name="connsiteX4" fmla="*/ 2804160 w 5197386"/>
                <a:gd name="connsiteY4" fmla="*/ 142539 h 2577129"/>
                <a:gd name="connsiteX5" fmla="*/ 2971800 w 5197386"/>
                <a:gd name="connsiteY5" fmla="*/ 81579 h 2577129"/>
                <a:gd name="connsiteX6" fmla="*/ 4008120 w 5197386"/>
                <a:gd name="connsiteY6" fmla="*/ 1575099 h 2577129"/>
                <a:gd name="connsiteX7" fmla="*/ 5189220 w 5197386"/>
                <a:gd name="connsiteY7" fmla="*/ 2329479 h 2577129"/>
                <a:gd name="connsiteX8" fmla="*/ 4335780 w 5197386"/>
                <a:gd name="connsiteY8" fmla="*/ 2577129 h 2577129"/>
                <a:gd name="connsiteX9" fmla="*/ 822960 w 5197386"/>
                <a:gd name="connsiteY9" fmla="*/ 2420919 h 2577129"/>
                <a:gd name="connsiteX10" fmla="*/ 495300 w 5197386"/>
                <a:gd name="connsiteY10" fmla="*/ 2459019 h 2577129"/>
                <a:gd name="connsiteX11" fmla="*/ 251460 w 5197386"/>
                <a:gd name="connsiteY11" fmla="*/ 2382819 h 2577129"/>
                <a:gd name="connsiteX12" fmla="*/ 0 w 5197386"/>
                <a:gd name="connsiteY12" fmla="*/ 2386629 h 2577129"/>
                <a:gd name="connsiteX0" fmla="*/ 0 w 5197386"/>
                <a:gd name="connsiteY0" fmla="*/ 2386629 h 2577129"/>
                <a:gd name="connsiteX1" fmla="*/ 1508760 w 5197386"/>
                <a:gd name="connsiteY1" fmla="*/ 1239819 h 2577129"/>
                <a:gd name="connsiteX2" fmla="*/ 2164079 w 5197386"/>
                <a:gd name="connsiteY2" fmla="*/ 20619 h 2577129"/>
                <a:gd name="connsiteX3" fmla="*/ 2514600 w 5197386"/>
                <a:gd name="connsiteY3" fmla="*/ 150159 h 2577129"/>
                <a:gd name="connsiteX4" fmla="*/ 2804160 w 5197386"/>
                <a:gd name="connsiteY4" fmla="*/ 142539 h 2577129"/>
                <a:gd name="connsiteX5" fmla="*/ 2971800 w 5197386"/>
                <a:gd name="connsiteY5" fmla="*/ 81579 h 2577129"/>
                <a:gd name="connsiteX6" fmla="*/ 4008120 w 5197386"/>
                <a:gd name="connsiteY6" fmla="*/ 1575099 h 2577129"/>
                <a:gd name="connsiteX7" fmla="*/ 5189220 w 5197386"/>
                <a:gd name="connsiteY7" fmla="*/ 2329479 h 2577129"/>
                <a:gd name="connsiteX8" fmla="*/ 4335780 w 5197386"/>
                <a:gd name="connsiteY8" fmla="*/ 2577129 h 2577129"/>
                <a:gd name="connsiteX9" fmla="*/ 822960 w 5197386"/>
                <a:gd name="connsiteY9" fmla="*/ 2420919 h 2577129"/>
                <a:gd name="connsiteX10" fmla="*/ 495300 w 5197386"/>
                <a:gd name="connsiteY10" fmla="*/ 2459019 h 2577129"/>
                <a:gd name="connsiteX11" fmla="*/ 251460 w 5197386"/>
                <a:gd name="connsiteY11" fmla="*/ 2382819 h 2577129"/>
                <a:gd name="connsiteX12" fmla="*/ 0 w 5197386"/>
                <a:gd name="connsiteY12" fmla="*/ 2386629 h 2577129"/>
                <a:gd name="connsiteX0" fmla="*/ 0 w 5197386"/>
                <a:gd name="connsiteY0" fmla="*/ 2386629 h 2577129"/>
                <a:gd name="connsiteX1" fmla="*/ 1508760 w 5197386"/>
                <a:gd name="connsiteY1" fmla="*/ 1239819 h 2577129"/>
                <a:gd name="connsiteX2" fmla="*/ 2164079 w 5197386"/>
                <a:gd name="connsiteY2" fmla="*/ 20619 h 2577129"/>
                <a:gd name="connsiteX3" fmla="*/ 2514600 w 5197386"/>
                <a:gd name="connsiteY3" fmla="*/ 150159 h 2577129"/>
                <a:gd name="connsiteX4" fmla="*/ 2804160 w 5197386"/>
                <a:gd name="connsiteY4" fmla="*/ 142539 h 2577129"/>
                <a:gd name="connsiteX5" fmla="*/ 2971800 w 5197386"/>
                <a:gd name="connsiteY5" fmla="*/ 81579 h 2577129"/>
                <a:gd name="connsiteX6" fmla="*/ 4008120 w 5197386"/>
                <a:gd name="connsiteY6" fmla="*/ 1575099 h 2577129"/>
                <a:gd name="connsiteX7" fmla="*/ 5189220 w 5197386"/>
                <a:gd name="connsiteY7" fmla="*/ 2329479 h 2577129"/>
                <a:gd name="connsiteX8" fmla="*/ 4335780 w 5197386"/>
                <a:gd name="connsiteY8" fmla="*/ 2577129 h 2577129"/>
                <a:gd name="connsiteX9" fmla="*/ 822960 w 5197386"/>
                <a:gd name="connsiteY9" fmla="*/ 2420919 h 2577129"/>
                <a:gd name="connsiteX10" fmla="*/ 495300 w 5197386"/>
                <a:gd name="connsiteY10" fmla="*/ 2459019 h 2577129"/>
                <a:gd name="connsiteX11" fmla="*/ 251460 w 5197386"/>
                <a:gd name="connsiteY11" fmla="*/ 2382819 h 2577129"/>
                <a:gd name="connsiteX12" fmla="*/ 0 w 5197386"/>
                <a:gd name="connsiteY12" fmla="*/ 2386629 h 2577129"/>
                <a:gd name="connsiteX0" fmla="*/ 0 w 5197840"/>
                <a:gd name="connsiteY0" fmla="*/ 2386629 h 2577129"/>
                <a:gd name="connsiteX1" fmla="*/ 1508760 w 5197840"/>
                <a:gd name="connsiteY1" fmla="*/ 1239819 h 2577129"/>
                <a:gd name="connsiteX2" fmla="*/ 2164079 w 5197840"/>
                <a:gd name="connsiteY2" fmla="*/ 20619 h 2577129"/>
                <a:gd name="connsiteX3" fmla="*/ 2514600 w 5197840"/>
                <a:gd name="connsiteY3" fmla="*/ 150159 h 2577129"/>
                <a:gd name="connsiteX4" fmla="*/ 2804160 w 5197840"/>
                <a:gd name="connsiteY4" fmla="*/ 142539 h 2577129"/>
                <a:gd name="connsiteX5" fmla="*/ 2971800 w 5197840"/>
                <a:gd name="connsiteY5" fmla="*/ 81579 h 2577129"/>
                <a:gd name="connsiteX6" fmla="*/ 4008120 w 5197840"/>
                <a:gd name="connsiteY6" fmla="*/ 1575099 h 2577129"/>
                <a:gd name="connsiteX7" fmla="*/ 5189220 w 5197840"/>
                <a:gd name="connsiteY7" fmla="*/ 2329479 h 2577129"/>
                <a:gd name="connsiteX8" fmla="*/ 4335780 w 5197840"/>
                <a:gd name="connsiteY8" fmla="*/ 2577129 h 2577129"/>
                <a:gd name="connsiteX9" fmla="*/ 909320 w 5197840"/>
                <a:gd name="connsiteY9" fmla="*/ 2499659 h 2577129"/>
                <a:gd name="connsiteX10" fmla="*/ 822960 w 5197840"/>
                <a:gd name="connsiteY10" fmla="*/ 2420919 h 2577129"/>
                <a:gd name="connsiteX11" fmla="*/ 495300 w 5197840"/>
                <a:gd name="connsiteY11" fmla="*/ 2459019 h 2577129"/>
                <a:gd name="connsiteX12" fmla="*/ 251460 w 5197840"/>
                <a:gd name="connsiteY12" fmla="*/ 2382819 h 2577129"/>
                <a:gd name="connsiteX13" fmla="*/ 0 w 5197840"/>
                <a:gd name="connsiteY13" fmla="*/ 2386629 h 2577129"/>
                <a:gd name="connsiteX0" fmla="*/ 0 w 5197840"/>
                <a:gd name="connsiteY0" fmla="*/ 2386629 h 2577129"/>
                <a:gd name="connsiteX1" fmla="*/ 1508760 w 5197840"/>
                <a:gd name="connsiteY1" fmla="*/ 1239819 h 2577129"/>
                <a:gd name="connsiteX2" fmla="*/ 2164079 w 5197840"/>
                <a:gd name="connsiteY2" fmla="*/ 20619 h 2577129"/>
                <a:gd name="connsiteX3" fmla="*/ 2514600 w 5197840"/>
                <a:gd name="connsiteY3" fmla="*/ 150159 h 2577129"/>
                <a:gd name="connsiteX4" fmla="*/ 2804160 w 5197840"/>
                <a:gd name="connsiteY4" fmla="*/ 142539 h 2577129"/>
                <a:gd name="connsiteX5" fmla="*/ 2971800 w 5197840"/>
                <a:gd name="connsiteY5" fmla="*/ 81579 h 2577129"/>
                <a:gd name="connsiteX6" fmla="*/ 4008120 w 5197840"/>
                <a:gd name="connsiteY6" fmla="*/ 1575099 h 2577129"/>
                <a:gd name="connsiteX7" fmla="*/ 5189220 w 5197840"/>
                <a:gd name="connsiteY7" fmla="*/ 2329479 h 2577129"/>
                <a:gd name="connsiteX8" fmla="*/ 4335780 w 5197840"/>
                <a:gd name="connsiteY8" fmla="*/ 2577129 h 2577129"/>
                <a:gd name="connsiteX9" fmla="*/ 909320 w 5197840"/>
                <a:gd name="connsiteY9" fmla="*/ 2499659 h 2577129"/>
                <a:gd name="connsiteX10" fmla="*/ 822960 w 5197840"/>
                <a:gd name="connsiteY10" fmla="*/ 2420919 h 2577129"/>
                <a:gd name="connsiteX11" fmla="*/ 495300 w 5197840"/>
                <a:gd name="connsiteY11" fmla="*/ 2459019 h 2577129"/>
                <a:gd name="connsiteX12" fmla="*/ 251460 w 5197840"/>
                <a:gd name="connsiteY12" fmla="*/ 2382819 h 2577129"/>
                <a:gd name="connsiteX13" fmla="*/ 0 w 5197840"/>
                <a:gd name="connsiteY13" fmla="*/ 2386629 h 2577129"/>
                <a:gd name="connsiteX0" fmla="*/ 0 w 5197840"/>
                <a:gd name="connsiteY0" fmla="*/ 2386629 h 2577129"/>
                <a:gd name="connsiteX1" fmla="*/ 1508760 w 5197840"/>
                <a:gd name="connsiteY1" fmla="*/ 1239819 h 2577129"/>
                <a:gd name="connsiteX2" fmla="*/ 2164079 w 5197840"/>
                <a:gd name="connsiteY2" fmla="*/ 20619 h 2577129"/>
                <a:gd name="connsiteX3" fmla="*/ 2514600 w 5197840"/>
                <a:gd name="connsiteY3" fmla="*/ 150159 h 2577129"/>
                <a:gd name="connsiteX4" fmla="*/ 2804160 w 5197840"/>
                <a:gd name="connsiteY4" fmla="*/ 142539 h 2577129"/>
                <a:gd name="connsiteX5" fmla="*/ 2971800 w 5197840"/>
                <a:gd name="connsiteY5" fmla="*/ 81579 h 2577129"/>
                <a:gd name="connsiteX6" fmla="*/ 4008120 w 5197840"/>
                <a:gd name="connsiteY6" fmla="*/ 1575099 h 2577129"/>
                <a:gd name="connsiteX7" fmla="*/ 5189220 w 5197840"/>
                <a:gd name="connsiteY7" fmla="*/ 2329479 h 2577129"/>
                <a:gd name="connsiteX8" fmla="*/ 4335780 w 5197840"/>
                <a:gd name="connsiteY8" fmla="*/ 2577129 h 2577129"/>
                <a:gd name="connsiteX9" fmla="*/ 909320 w 5197840"/>
                <a:gd name="connsiteY9" fmla="*/ 2499659 h 2577129"/>
                <a:gd name="connsiteX10" fmla="*/ 807720 w 5197840"/>
                <a:gd name="connsiteY10" fmla="*/ 2398059 h 2577129"/>
                <a:gd name="connsiteX11" fmla="*/ 495300 w 5197840"/>
                <a:gd name="connsiteY11" fmla="*/ 2459019 h 2577129"/>
                <a:gd name="connsiteX12" fmla="*/ 251460 w 5197840"/>
                <a:gd name="connsiteY12" fmla="*/ 2382819 h 2577129"/>
                <a:gd name="connsiteX13" fmla="*/ 0 w 5197840"/>
                <a:gd name="connsiteY13" fmla="*/ 2386629 h 2577129"/>
                <a:gd name="connsiteX0" fmla="*/ 0 w 5195978"/>
                <a:gd name="connsiteY0" fmla="*/ 2386629 h 2577129"/>
                <a:gd name="connsiteX1" fmla="*/ 1508760 w 5195978"/>
                <a:gd name="connsiteY1" fmla="*/ 1239819 h 2577129"/>
                <a:gd name="connsiteX2" fmla="*/ 2164079 w 5195978"/>
                <a:gd name="connsiteY2" fmla="*/ 20619 h 2577129"/>
                <a:gd name="connsiteX3" fmla="*/ 2514600 w 5195978"/>
                <a:gd name="connsiteY3" fmla="*/ 150159 h 2577129"/>
                <a:gd name="connsiteX4" fmla="*/ 2804160 w 5195978"/>
                <a:gd name="connsiteY4" fmla="*/ 142539 h 2577129"/>
                <a:gd name="connsiteX5" fmla="*/ 2971800 w 5195978"/>
                <a:gd name="connsiteY5" fmla="*/ 81579 h 2577129"/>
                <a:gd name="connsiteX6" fmla="*/ 4008120 w 5195978"/>
                <a:gd name="connsiteY6" fmla="*/ 1575099 h 2577129"/>
                <a:gd name="connsiteX7" fmla="*/ 5189220 w 5195978"/>
                <a:gd name="connsiteY7" fmla="*/ 2329479 h 2577129"/>
                <a:gd name="connsiteX8" fmla="*/ 4335780 w 5195978"/>
                <a:gd name="connsiteY8" fmla="*/ 2577129 h 2577129"/>
                <a:gd name="connsiteX9" fmla="*/ 1394460 w 5195978"/>
                <a:gd name="connsiteY9" fmla="*/ 2456479 h 2577129"/>
                <a:gd name="connsiteX10" fmla="*/ 909320 w 5195978"/>
                <a:gd name="connsiteY10" fmla="*/ 2499659 h 2577129"/>
                <a:gd name="connsiteX11" fmla="*/ 807720 w 5195978"/>
                <a:gd name="connsiteY11" fmla="*/ 2398059 h 2577129"/>
                <a:gd name="connsiteX12" fmla="*/ 495300 w 5195978"/>
                <a:gd name="connsiteY12" fmla="*/ 2459019 h 2577129"/>
                <a:gd name="connsiteX13" fmla="*/ 251460 w 5195978"/>
                <a:gd name="connsiteY13" fmla="*/ 2382819 h 2577129"/>
                <a:gd name="connsiteX14" fmla="*/ 0 w 5195978"/>
                <a:gd name="connsiteY14" fmla="*/ 2386629 h 2577129"/>
                <a:gd name="connsiteX0" fmla="*/ 0 w 5195978"/>
                <a:gd name="connsiteY0" fmla="*/ 2386629 h 2577129"/>
                <a:gd name="connsiteX1" fmla="*/ 1508760 w 5195978"/>
                <a:gd name="connsiteY1" fmla="*/ 1239819 h 2577129"/>
                <a:gd name="connsiteX2" fmla="*/ 2164079 w 5195978"/>
                <a:gd name="connsiteY2" fmla="*/ 20619 h 2577129"/>
                <a:gd name="connsiteX3" fmla="*/ 2514600 w 5195978"/>
                <a:gd name="connsiteY3" fmla="*/ 150159 h 2577129"/>
                <a:gd name="connsiteX4" fmla="*/ 2804160 w 5195978"/>
                <a:gd name="connsiteY4" fmla="*/ 142539 h 2577129"/>
                <a:gd name="connsiteX5" fmla="*/ 2971800 w 5195978"/>
                <a:gd name="connsiteY5" fmla="*/ 81579 h 2577129"/>
                <a:gd name="connsiteX6" fmla="*/ 4008120 w 5195978"/>
                <a:gd name="connsiteY6" fmla="*/ 1575099 h 2577129"/>
                <a:gd name="connsiteX7" fmla="*/ 5189220 w 5195978"/>
                <a:gd name="connsiteY7" fmla="*/ 2329479 h 2577129"/>
                <a:gd name="connsiteX8" fmla="*/ 4335780 w 5195978"/>
                <a:gd name="connsiteY8" fmla="*/ 2577129 h 2577129"/>
                <a:gd name="connsiteX9" fmla="*/ 1394460 w 5195978"/>
                <a:gd name="connsiteY9" fmla="*/ 2456479 h 2577129"/>
                <a:gd name="connsiteX10" fmla="*/ 909320 w 5195978"/>
                <a:gd name="connsiteY10" fmla="*/ 2499659 h 2577129"/>
                <a:gd name="connsiteX11" fmla="*/ 807720 w 5195978"/>
                <a:gd name="connsiteY11" fmla="*/ 2398059 h 2577129"/>
                <a:gd name="connsiteX12" fmla="*/ 495300 w 5195978"/>
                <a:gd name="connsiteY12" fmla="*/ 2459019 h 2577129"/>
                <a:gd name="connsiteX13" fmla="*/ 251460 w 5195978"/>
                <a:gd name="connsiteY13" fmla="*/ 2382819 h 2577129"/>
                <a:gd name="connsiteX14" fmla="*/ 0 w 5195978"/>
                <a:gd name="connsiteY14" fmla="*/ 2386629 h 2577129"/>
                <a:gd name="connsiteX0" fmla="*/ 0 w 5195978"/>
                <a:gd name="connsiteY0" fmla="*/ 2386629 h 2577129"/>
                <a:gd name="connsiteX1" fmla="*/ 1508760 w 5195978"/>
                <a:gd name="connsiteY1" fmla="*/ 1239819 h 2577129"/>
                <a:gd name="connsiteX2" fmla="*/ 2164079 w 5195978"/>
                <a:gd name="connsiteY2" fmla="*/ 20619 h 2577129"/>
                <a:gd name="connsiteX3" fmla="*/ 2514600 w 5195978"/>
                <a:gd name="connsiteY3" fmla="*/ 150159 h 2577129"/>
                <a:gd name="connsiteX4" fmla="*/ 2804160 w 5195978"/>
                <a:gd name="connsiteY4" fmla="*/ 142539 h 2577129"/>
                <a:gd name="connsiteX5" fmla="*/ 2971800 w 5195978"/>
                <a:gd name="connsiteY5" fmla="*/ 81579 h 2577129"/>
                <a:gd name="connsiteX6" fmla="*/ 4008120 w 5195978"/>
                <a:gd name="connsiteY6" fmla="*/ 1575099 h 2577129"/>
                <a:gd name="connsiteX7" fmla="*/ 5189220 w 5195978"/>
                <a:gd name="connsiteY7" fmla="*/ 2329479 h 2577129"/>
                <a:gd name="connsiteX8" fmla="*/ 4335780 w 5195978"/>
                <a:gd name="connsiteY8" fmla="*/ 2577129 h 2577129"/>
                <a:gd name="connsiteX9" fmla="*/ 1394460 w 5195978"/>
                <a:gd name="connsiteY9" fmla="*/ 2456479 h 2577129"/>
                <a:gd name="connsiteX10" fmla="*/ 909320 w 5195978"/>
                <a:gd name="connsiteY10" fmla="*/ 2499659 h 2577129"/>
                <a:gd name="connsiteX11" fmla="*/ 807720 w 5195978"/>
                <a:gd name="connsiteY11" fmla="*/ 2398059 h 2577129"/>
                <a:gd name="connsiteX12" fmla="*/ 495300 w 5195978"/>
                <a:gd name="connsiteY12" fmla="*/ 2459019 h 2577129"/>
                <a:gd name="connsiteX13" fmla="*/ 251460 w 5195978"/>
                <a:gd name="connsiteY13" fmla="*/ 2382819 h 2577129"/>
                <a:gd name="connsiteX14" fmla="*/ 0 w 5195978"/>
                <a:gd name="connsiteY14" fmla="*/ 2386629 h 2577129"/>
                <a:gd name="connsiteX0" fmla="*/ 0 w 5193461"/>
                <a:gd name="connsiteY0" fmla="*/ 2386629 h 2596803"/>
                <a:gd name="connsiteX1" fmla="*/ 1508760 w 5193461"/>
                <a:gd name="connsiteY1" fmla="*/ 1239819 h 2596803"/>
                <a:gd name="connsiteX2" fmla="*/ 2164079 w 5193461"/>
                <a:gd name="connsiteY2" fmla="*/ 20619 h 2596803"/>
                <a:gd name="connsiteX3" fmla="*/ 2514600 w 5193461"/>
                <a:gd name="connsiteY3" fmla="*/ 150159 h 2596803"/>
                <a:gd name="connsiteX4" fmla="*/ 2804160 w 5193461"/>
                <a:gd name="connsiteY4" fmla="*/ 142539 h 2596803"/>
                <a:gd name="connsiteX5" fmla="*/ 2971800 w 5193461"/>
                <a:gd name="connsiteY5" fmla="*/ 81579 h 2596803"/>
                <a:gd name="connsiteX6" fmla="*/ 4008120 w 5193461"/>
                <a:gd name="connsiteY6" fmla="*/ 1575099 h 2596803"/>
                <a:gd name="connsiteX7" fmla="*/ 5189220 w 5193461"/>
                <a:gd name="connsiteY7" fmla="*/ 2329479 h 2596803"/>
                <a:gd name="connsiteX8" fmla="*/ 4335780 w 5193461"/>
                <a:gd name="connsiteY8" fmla="*/ 2577129 h 2596803"/>
                <a:gd name="connsiteX9" fmla="*/ 2628900 w 5193461"/>
                <a:gd name="connsiteY9" fmla="*/ 2570779 h 2596803"/>
                <a:gd name="connsiteX10" fmla="*/ 1394460 w 5193461"/>
                <a:gd name="connsiteY10" fmla="*/ 2456479 h 2596803"/>
                <a:gd name="connsiteX11" fmla="*/ 909320 w 5193461"/>
                <a:gd name="connsiteY11" fmla="*/ 2499659 h 2596803"/>
                <a:gd name="connsiteX12" fmla="*/ 807720 w 5193461"/>
                <a:gd name="connsiteY12" fmla="*/ 2398059 h 2596803"/>
                <a:gd name="connsiteX13" fmla="*/ 495300 w 5193461"/>
                <a:gd name="connsiteY13" fmla="*/ 2459019 h 2596803"/>
                <a:gd name="connsiteX14" fmla="*/ 251460 w 5193461"/>
                <a:gd name="connsiteY14" fmla="*/ 2382819 h 2596803"/>
                <a:gd name="connsiteX15" fmla="*/ 0 w 5193461"/>
                <a:gd name="connsiteY15" fmla="*/ 2386629 h 2596803"/>
                <a:gd name="connsiteX0" fmla="*/ 0 w 5192401"/>
                <a:gd name="connsiteY0" fmla="*/ 2386629 h 2573144"/>
                <a:gd name="connsiteX1" fmla="*/ 1508760 w 5192401"/>
                <a:gd name="connsiteY1" fmla="*/ 1239819 h 2573144"/>
                <a:gd name="connsiteX2" fmla="*/ 2164079 w 5192401"/>
                <a:gd name="connsiteY2" fmla="*/ 20619 h 2573144"/>
                <a:gd name="connsiteX3" fmla="*/ 2514600 w 5192401"/>
                <a:gd name="connsiteY3" fmla="*/ 150159 h 2573144"/>
                <a:gd name="connsiteX4" fmla="*/ 2804160 w 5192401"/>
                <a:gd name="connsiteY4" fmla="*/ 142539 h 2573144"/>
                <a:gd name="connsiteX5" fmla="*/ 2971800 w 5192401"/>
                <a:gd name="connsiteY5" fmla="*/ 81579 h 2573144"/>
                <a:gd name="connsiteX6" fmla="*/ 4008120 w 5192401"/>
                <a:gd name="connsiteY6" fmla="*/ 1575099 h 2573144"/>
                <a:gd name="connsiteX7" fmla="*/ 5189220 w 5192401"/>
                <a:gd name="connsiteY7" fmla="*/ 2329479 h 2573144"/>
                <a:gd name="connsiteX8" fmla="*/ 4157980 w 5192401"/>
                <a:gd name="connsiteY8" fmla="*/ 2439969 h 2573144"/>
                <a:gd name="connsiteX9" fmla="*/ 2628900 w 5192401"/>
                <a:gd name="connsiteY9" fmla="*/ 2570779 h 2573144"/>
                <a:gd name="connsiteX10" fmla="*/ 1394460 w 5192401"/>
                <a:gd name="connsiteY10" fmla="*/ 2456479 h 2573144"/>
                <a:gd name="connsiteX11" fmla="*/ 909320 w 5192401"/>
                <a:gd name="connsiteY11" fmla="*/ 2499659 h 2573144"/>
                <a:gd name="connsiteX12" fmla="*/ 807720 w 5192401"/>
                <a:gd name="connsiteY12" fmla="*/ 2398059 h 2573144"/>
                <a:gd name="connsiteX13" fmla="*/ 495300 w 5192401"/>
                <a:gd name="connsiteY13" fmla="*/ 2459019 h 2573144"/>
                <a:gd name="connsiteX14" fmla="*/ 251460 w 5192401"/>
                <a:gd name="connsiteY14" fmla="*/ 2382819 h 2573144"/>
                <a:gd name="connsiteX15" fmla="*/ 0 w 5192401"/>
                <a:gd name="connsiteY15" fmla="*/ 2386629 h 2573144"/>
                <a:gd name="connsiteX0" fmla="*/ 0 w 5189220"/>
                <a:gd name="connsiteY0" fmla="*/ 2386629 h 2573144"/>
                <a:gd name="connsiteX1" fmla="*/ 1508760 w 5189220"/>
                <a:gd name="connsiteY1" fmla="*/ 1239819 h 2573144"/>
                <a:gd name="connsiteX2" fmla="*/ 2164079 w 5189220"/>
                <a:gd name="connsiteY2" fmla="*/ 20619 h 2573144"/>
                <a:gd name="connsiteX3" fmla="*/ 2514600 w 5189220"/>
                <a:gd name="connsiteY3" fmla="*/ 150159 h 2573144"/>
                <a:gd name="connsiteX4" fmla="*/ 2804160 w 5189220"/>
                <a:gd name="connsiteY4" fmla="*/ 142539 h 2573144"/>
                <a:gd name="connsiteX5" fmla="*/ 2971800 w 5189220"/>
                <a:gd name="connsiteY5" fmla="*/ 81579 h 2573144"/>
                <a:gd name="connsiteX6" fmla="*/ 4008120 w 5189220"/>
                <a:gd name="connsiteY6" fmla="*/ 1575099 h 2573144"/>
                <a:gd name="connsiteX7" fmla="*/ 5189220 w 5189220"/>
                <a:gd name="connsiteY7" fmla="*/ 2329479 h 2573144"/>
                <a:gd name="connsiteX8" fmla="*/ 4157980 w 5189220"/>
                <a:gd name="connsiteY8" fmla="*/ 2439969 h 2573144"/>
                <a:gd name="connsiteX9" fmla="*/ 2628900 w 5189220"/>
                <a:gd name="connsiteY9" fmla="*/ 2570779 h 2573144"/>
                <a:gd name="connsiteX10" fmla="*/ 1394460 w 5189220"/>
                <a:gd name="connsiteY10" fmla="*/ 2456479 h 2573144"/>
                <a:gd name="connsiteX11" fmla="*/ 909320 w 5189220"/>
                <a:gd name="connsiteY11" fmla="*/ 2499659 h 2573144"/>
                <a:gd name="connsiteX12" fmla="*/ 807720 w 5189220"/>
                <a:gd name="connsiteY12" fmla="*/ 2398059 h 2573144"/>
                <a:gd name="connsiteX13" fmla="*/ 495300 w 5189220"/>
                <a:gd name="connsiteY13" fmla="*/ 2459019 h 2573144"/>
                <a:gd name="connsiteX14" fmla="*/ 251460 w 5189220"/>
                <a:gd name="connsiteY14" fmla="*/ 2382819 h 2573144"/>
                <a:gd name="connsiteX15" fmla="*/ 0 w 5189220"/>
                <a:gd name="connsiteY15" fmla="*/ 2386629 h 2573144"/>
                <a:gd name="connsiteX0" fmla="*/ 0 w 5189220"/>
                <a:gd name="connsiteY0" fmla="*/ 2386629 h 2573144"/>
                <a:gd name="connsiteX1" fmla="*/ 1508760 w 5189220"/>
                <a:gd name="connsiteY1" fmla="*/ 1239819 h 2573144"/>
                <a:gd name="connsiteX2" fmla="*/ 2164079 w 5189220"/>
                <a:gd name="connsiteY2" fmla="*/ 20619 h 2573144"/>
                <a:gd name="connsiteX3" fmla="*/ 2514600 w 5189220"/>
                <a:gd name="connsiteY3" fmla="*/ 150159 h 2573144"/>
                <a:gd name="connsiteX4" fmla="*/ 2804160 w 5189220"/>
                <a:gd name="connsiteY4" fmla="*/ 142539 h 2573144"/>
                <a:gd name="connsiteX5" fmla="*/ 2971800 w 5189220"/>
                <a:gd name="connsiteY5" fmla="*/ 81579 h 2573144"/>
                <a:gd name="connsiteX6" fmla="*/ 4008120 w 5189220"/>
                <a:gd name="connsiteY6" fmla="*/ 1575099 h 2573144"/>
                <a:gd name="connsiteX7" fmla="*/ 5189220 w 5189220"/>
                <a:gd name="connsiteY7" fmla="*/ 2329479 h 2573144"/>
                <a:gd name="connsiteX8" fmla="*/ 4157980 w 5189220"/>
                <a:gd name="connsiteY8" fmla="*/ 2439969 h 2573144"/>
                <a:gd name="connsiteX9" fmla="*/ 2628900 w 5189220"/>
                <a:gd name="connsiteY9" fmla="*/ 2570779 h 2573144"/>
                <a:gd name="connsiteX10" fmla="*/ 1394460 w 5189220"/>
                <a:gd name="connsiteY10" fmla="*/ 2456479 h 2573144"/>
                <a:gd name="connsiteX11" fmla="*/ 909320 w 5189220"/>
                <a:gd name="connsiteY11" fmla="*/ 2499659 h 2573144"/>
                <a:gd name="connsiteX12" fmla="*/ 807720 w 5189220"/>
                <a:gd name="connsiteY12" fmla="*/ 2398059 h 2573144"/>
                <a:gd name="connsiteX13" fmla="*/ 495300 w 5189220"/>
                <a:gd name="connsiteY13" fmla="*/ 2459019 h 2573144"/>
                <a:gd name="connsiteX14" fmla="*/ 251460 w 5189220"/>
                <a:gd name="connsiteY14" fmla="*/ 2382819 h 2573144"/>
                <a:gd name="connsiteX15" fmla="*/ 0 w 5189220"/>
                <a:gd name="connsiteY15" fmla="*/ 2386629 h 2573144"/>
                <a:gd name="connsiteX0" fmla="*/ 0 w 5189220"/>
                <a:gd name="connsiteY0" fmla="*/ 2386629 h 2573144"/>
                <a:gd name="connsiteX1" fmla="*/ 1508760 w 5189220"/>
                <a:gd name="connsiteY1" fmla="*/ 1239819 h 2573144"/>
                <a:gd name="connsiteX2" fmla="*/ 2164079 w 5189220"/>
                <a:gd name="connsiteY2" fmla="*/ 20619 h 2573144"/>
                <a:gd name="connsiteX3" fmla="*/ 2514600 w 5189220"/>
                <a:gd name="connsiteY3" fmla="*/ 150159 h 2573144"/>
                <a:gd name="connsiteX4" fmla="*/ 2804160 w 5189220"/>
                <a:gd name="connsiteY4" fmla="*/ 142539 h 2573144"/>
                <a:gd name="connsiteX5" fmla="*/ 2971800 w 5189220"/>
                <a:gd name="connsiteY5" fmla="*/ 81579 h 2573144"/>
                <a:gd name="connsiteX6" fmla="*/ 4145280 w 5189220"/>
                <a:gd name="connsiteY6" fmla="*/ 1676699 h 2573144"/>
                <a:gd name="connsiteX7" fmla="*/ 5189220 w 5189220"/>
                <a:gd name="connsiteY7" fmla="*/ 2329479 h 2573144"/>
                <a:gd name="connsiteX8" fmla="*/ 4157980 w 5189220"/>
                <a:gd name="connsiteY8" fmla="*/ 2439969 h 2573144"/>
                <a:gd name="connsiteX9" fmla="*/ 2628900 w 5189220"/>
                <a:gd name="connsiteY9" fmla="*/ 2570779 h 2573144"/>
                <a:gd name="connsiteX10" fmla="*/ 1394460 w 5189220"/>
                <a:gd name="connsiteY10" fmla="*/ 2456479 h 2573144"/>
                <a:gd name="connsiteX11" fmla="*/ 909320 w 5189220"/>
                <a:gd name="connsiteY11" fmla="*/ 2499659 h 2573144"/>
                <a:gd name="connsiteX12" fmla="*/ 807720 w 5189220"/>
                <a:gd name="connsiteY12" fmla="*/ 2398059 h 2573144"/>
                <a:gd name="connsiteX13" fmla="*/ 495300 w 5189220"/>
                <a:gd name="connsiteY13" fmla="*/ 2459019 h 2573144"/>
                <a:gd name="connsiteX14" fmla="*/ 251460 w 5189220"/>
                <a:gd name="connsiteY14" fmla="*/ 2382819 h 2573144"/>
                <a:gd name="connsiteX15" fmla="*/ 0 w 5189220"/>
                <a:gd name="connsiteY15" fmla="*/ 2386629 h 2573144"/>
                <a:gd name="connsiteX0" fmla="*/ 0 w 5189220"/>
                <a:gd name="connsiteY0" fmla="*/ 2386629 h 2573144"/>
                <a:gd name="connsiteX1" fmla="*/ 1508760 w 5189220"/>
                <a:gd name="connsiteY1" fmla="*/ 1239819 h 2573144"/>
                <a:gd name="connsiteX2" fmla="*/ 2164079 w 5189220"/>
                <a:gd name="connsiteY2" fmla="*/ 20619 h 2573144"/>
                <a:gd name="connsiteX3" fmla="*/ 2514600 w 5189220"/>
                <a:gd name="connsiteY3" fmla="*/ 150159 h 2573144"/>
                <a:gd name="connsiteX4" fmla="*/ 2804160 w 5189220"/>
                <a:gd name="connsiteY4" fmla="*/ 142539 h 2573144"/>
                <a:gd name="connsiteX5" fmla="*/ 2971800 w 5189220"/>
                <a:gd name="connsiteY5" fmla="*/ 81579 h 2573144"/>
                <a:gd name="connsiteX6" fmla="*/ 4145280 w 5189220"/>
                <a:gd name="connsiteY6" fmla="*/ 1676699 h 2573144"/>
                <a:gd name="connsiteX7" fmla="*/ 5189220 w 5189220"/>
                <a:gd name="connsiteY7" fmla="*/ 2329479 h 2573144"/>
                <a:gd name="connsiteX8" fmla="*/ 4157980 w 5189220"/>
                <a:gd name="connsiteY8" fmla="*/ 2439969 h 2573144"/>
                <a:gd name="connsiteX9" fmla="*/ 2628900 w 5189220"/>
                <a:gd name="connsiteY9" fmla="*/ 2570779 h 2573144"/>
                <a:gd name="connsiteX10" fmla="*/ 1394460 w 5189220"/>
                <a:gd name="connsiteY10" fmla="*/ 2456479 h 2573144"/>
                <a:gd name="connsiteX11" fmla="*/ 909320 w 5189220"/>
                <a:gd name="connsiteY11" fmla="*/ 2499659 h 2573144"/>
                <a:gd name="connsiteX12" fmla="*/ 807720 w 5189220"/>
                <a:gd name="connsiteY12" fmla="*/ 2398059 h 2573144"/>
                <a:gd name="connsiteX13" fmla="*/ 495300 w 5189220"/>
                <a:gd name="connsiteY13" fmla="*/ 2459019 h 2573144"/>
                <a:gd name="connsiteX14" fmla="*/ 251460 w 5189220"/>
                <a:gd name="connsiteY14" fmla="*/ 2382819 h 2573144"/>
                <a:gd name="connsiteX15" fmla="*/ 0 w 5189220"/>
                <a:gd name="connsiteY15" fmla="*/ 2386629 h 2573144"/>
                <a:gd name="connsiteX0" fmla="*/ 0 w 5189220"/>
                <a:gd name="connsiteY0" fmla="*/ 2386629 h 2573144"/>
                <a:gd name="connsiteX1" fmla="*/ 1508760 w 5189220"/>
                <a:gd name="connsiteY1" fmla="*/ 1239819 h 2573144"/>
                <a:gd name="connsiteX2" fmla="*/ 2164079 w 5189220"/>
                <a:gd name="connsiteY2" fmla="*/ 20619 h 2573144"/>
                <a:gd name="connsiteX3" fmla="*/ 2514600 w 5189220"/>
                <a:gd name="connsiteY3" fmla="*/ 150159 h 2573144"/>
                <a:gd name="connsiteX4" fmla="*/ 2804160 w 5189220"/>
                <a:gd name="connsiteY4" fmla="*/ 142539 h 2573144"/>
                <a:gd name="connsiteX5" fmla="*/ 2971800 w 5189220"/>
                <a:gd name="connsiteY5" fmla="*/ 81579 h 2573144"/>
                <a:gd name="connsiteX6" fmla="*/ 4145280 w 5189220"/>
                <a:gd name="connsiteY6" fmla="*/ 1676699 h 2573144"/>
                <a:gd name="connsiteX7" fmla="*/ 5189220 w 5189220"/>
                <a:gd name="connsiteY7" fmla="*/ 2329479 h 2573144"/>
                <a:gd name="connsiteX8" fmla="*/ 4157980 w 5189220"/>
                <a:gd name="connsiteY8" fmla="*/ 2439969 h 2573144"/>
                <a:gd name="connsiteX9" fmla="*/ 2628900 w 5189220"/>
                <a:gd name="connsiteY9" fmla="*/ 2570779 h 2573144"/>
                <a:gd name="connsiteX10" fmla="*/ 1394460 w 5189220"/>
                <a:gd name="connsiteY10" fmla="*/ 2456479 h 2573144"/>
                <a:gd name="connsiteX11" fmla="*/ 909320 w 5189220"/>
                <a:gd name="connsiteY11" fmla="*/ 2499659 h 2573144"/>
                <a:gd name="connsiteX12" fmla="*/ 807720 w 5189220"/>
                <a:gd name="connsiteY12" fmla="*/ 2398059 h 2573144"/>
                <a:gd name="connsiteX13" fmla="*/ 495300 w 5189220"/>
                <a:gd name="connsiteY13" fmla="*/ 2459019 h 2573144"/>
                <a:gd name="connsiteX14" fmla="*/ 251460 w 5189220"/>
                <a:gd name="connsiteY14" fmla="*/ 2382819 h 2573144"/>
                <a:gd name="connsiteX15" fmla="*/ 0 w 5189220"/>
                <a:gd name="connsiteY15" fmla="*/ 2386629 h 2573144"/>
                <a:gd name="connsiteX0" fmla="*/ 0 w 5189220"/>
                <a:gd name="connsiteY0" fmla="*/ 2386629 h 2573144"/>
                <a:gd name="connsiteX1" fmla="*/ 1508760 w 5189220"/>
                <a:gd name="connsiteY1" fmla="*/ 1239819 h 2573144"/>
                <a:gd name="connsiteX2" fmla="*/ 2164079 w 5189220"/>
                <a:gd name="connsiteY2" fmla="*/ 20619 h 2573144"/>
                <a:gd name="connsiteX3" fmla="*/ 2514600 w 5189220"/>
                <a:gd name="connsiteY3" fmla="*/ 150159 h 2573144"/>
                <a:gd name="connsiteX4" fmla="*/ 2804160 w 5189220"/>
                <a:gd name="connsiteY4" fmla="*/ 142539 h 2573144"/>
                <a:gd name="connsiteX5" fmla="*/ 2974340 w 5189220"/>
                <a:gd name="connsiteY5" fmla="*/ 35859 h 2573144"/>
                <a:gd name="connsiteX6" fmla="*/ 4145280 w 5189220"/>
                <a:gd name="connsiteY6" fmla="*/ 1676699 h 2573144"/>
                <a:gd name="connsiteX7" fmla="*/ 5189220 w 5189220"/>
                <a:gd name="connsiteY7" fmla="*/ 2329479 h 2573144"/>
                <a:gd name="connsiteX8" fmla="*/ 4157980 w 5189220"/>
                <a:gd name="connsiteY8" fmla="*/ 2439969 h 2573144"/>
                <a:gd name="connsiteX9" fmla="*/ 2628900 w 5189220"/>
                <a:gd name="connsiteY9" fmla="*/ 2570779 h 2573144"/>
                <a:gd name="connsiteX10" fmla="*/ 1394460 w 5189220"/>
                <a:gd name="connsiteY10" fmla="*/ 2456479 h 2573144"/>
                <a:gd name="connsiteX11" fmla="*/ 909320 w 5189220"/>
                <a:gd name="connsiteY11" fmla="*/ 2499659 h 2573144"/>
                <a:gd name="connsiteX12" fmla="*/ 807720 w 5189220"/>
                <a:gd name="connsiteY12" fmla="*/ 2398059 h 2573144"/>
                <a:gd name="connsiteX13" fmla="*/ 495300 w 5189220"/>
                <a:gd name="connsiteY13" fmla="*/ 2459019 h 2573144"/>
                <a:gd name="connsiteX14" fmla="*/ 251460 w 5189220"/>
                <a:gd name="connsiteY14" fmla="*/ 2382819 h 2573144"/>
                <a:gd name="connsiteX15" fmla="*/ 0 w 5189220"/>
                <a:gd name="connsiteY15" fmla="*/ 2386629 h 2573144"/>
                <a:gd name="connsiteX0" fmla="*/ 0 w 5189220"/>
                <a:gd name="connsiteY0" fmla="*/ 2386629 h 2573144"/>
                <a:gd name="connsiteX1" fmla="*/ 1508760 w 5189220"/>
                <a:gd name="connsiteY1" fmla="*/ 1239819 h 2573144"/>
                <a:gd name="connsiteX2" fmla="*/ 2164079 w 5189220"/>
                <a:gd name="connsiteY2" fmla="*/ 20619 h 2573144"/>
                <a:gd name="connsiteX3" fmla="*/ 2514600 w 5189220"/>
                <a:gd name="connsiteY3" fmla="*/ 150159 h 2573144"/>
                <a:gd name="connsiteX4" fmla="*/ 2804160 w 5189220"/>
                <a:gd name="connsiteY4" fmla="*/ 142539 h 2573144"/>
                <a:gd name="connsiteX5" fmla="*/ 2974340 w 5189220"/>
                <a:gd name="connsiteY5" fmla="*/ 35859 h 2573144"/>
                <a:gd name="connsiteX6" fmla="*/ 4145280 w 5189220"/>
                <a:gd name="connsiteY6" fmla="*/ 1676699 h 2573144"/>
                <a:gd name="connsiteX7" fmla="*/ 5189220 w 5189220"/>
                <a:gd name="connsiteY7" fmla="*/ 2329479 h 2573144"/>
                <a:gd name="connsiteX8" fmla="*/ 4157980 w 5189220"/>
                <a:gd name="connsiteY8" fmla="*/ 2439969 h 2573144"/>
                <a:gd name="connsiteX9" fmla="*/ 2628900 w 5189220"/>
                <a:gd name="connsiteY9" fmla="*/ 2570779 h 2573144"/>
                <a:gd name="connsiteX10" fmla="*/ 1394460 w 5189220"/>
                <a:gd name="connsiteY10" fmla="*/ 2456479 h 2573144"/>
                <a:gd name="connsiteX11" fmla="*/ 909320 w 5189220"/>
                <a:gd name="connsiteY11" fmla="*/ 2499659 h 2573144"/>
                <a:gd name="connsiteX12" fmla="*/ 807720 w 5189220"/>
                <a:gd name="connsiteY12" fmla="*/ 2398059 h 2573144"/>
                <a:gd name="connsiteX13" fmla="*/ 495300 w 5189220"/>
                <a:gd name="connsiteY13" fmla="*/ 2459019 h 2573144"/>
                <a:gd name="connsiteX14" fmla="*/ 251460 w 5189220"/>
                <a:gd name="connsiteY14" fmla="*/ 2382819 h 2573144"/>
                <a:gd name="connsiteX15" fmla="*/ 0 w 5189220"/>
                <a:gd name="connsiteY15" fmla="*/ 2386629 h 2573144"/>
                <a:gd name="connsiteX0" fmla="*/ 0 w 5189220"/>
                <a:gd name="connsiteY0" fmla="*/ 2386629 h 2573144"/>
                <a:gd name="connsiteX1" fmla="*/ 1508760 w 5189220"/>
                <a:gd name="connsiteY1" fmla="*/ 1239819 h 2573144"/>
                <a:gd name="connsiteX2" fmla="*/ 2164079 w 5189220"/>
                <a:gd name="connsiteY2" fmla="*/ 20619 h 2573144"/>
                <a:gd name="connsiteX3" fmla="*/ 2514600 w 5189220"/>
                <a:gd name="connsiteY3" fmla="*/ 150159 h 2573144"/>
                <a:gd name="connsiteX4" fmla="*/ 2804160 w 5189220"/>
                <a:gd name="connsiteY4" fmla="*/ 142539 h 2573144"/>
                <a:gd name="connsiteX5" fmla="*/ 2974340 w 5189220"/>
                <a:gd name="connsiteY5" fmla="*/ 35859 h 2573144"/>
                <a:gd name="connsiteX6" fmla="*/ 4145280 w 5189220"/>
                <a:gd name="connsiteY6" fmla="*/ 1676699 h 2573144"/>
                <a:gd name="connsiteX7" fmla="*/ 5189220 w 5189220"/>
                <a:gd name="connsiteY7" fmla="*/ 2329479 h 2573144"/>
                <a:gd name="connsiteX8" fmla="*/ 4157980 w 5189220"/>
                <a:gd name="connsiteY8" fmla="*/ 2439969 h 2573144"/>
                <a:gd name="connsiteX9" fmla="*/ 2628900 w 5189220"/>
                <a:gd name="connsiteY9" fmla="*/ 2570779 h 2573144"/>
                <a:gd name="connsiteX10" fmla="*/ 1394460 w 5189220"/>
                <a:gd name="connsiteY10" fmla="*/ 2456479 h 2573144"/>
                <a:gd name="connsiteX11" fmla="*/ 909320 w 5189220"/>
                <a:gd name="connsiteY11" fmla="*/ 2499659 h 2573144"/>
                <a:gd name="connsiteX12" fmla="*/ 807720 w 5189220"/>
                <a:gd name="connsiteY12" fmla="*/ 2398059 h 2573144"/>
                <a:gd name="connsiteX13" fmla="*/ 495300 w 5189220"/>
                <a:gd name="connsiteY13" fmla="*/ 2459019 h 2573144"/>
                <a:gd name="connsiteX14" fmla="*/ 251460 w 5189220"/>
                <a:gd name="connsiteY14" fmla="*/ 2382819 h 2573144"/>
                <a:gd name="connsiteX15" fmla="*/ 0 w 5189220"/>
                <a:gd name="connsiteY15" fmla="*/ 2386629 h 2573144"/>
                <a:gd name="connsiteX0" fmla="*/ 0 w 5189220"/>
                <a:gd name="connsiteY0" fmla="*/ 2386629 h 2573144"/>
                <a:gd name="connsiteX1" fmla="*/ 1508760 w 5189220"/>
                <a:gd name="connsiteY1" fmla="*/ 1239819 h 2573144"/>
                <a:gd name="connsiteX2" fmla="*/ 2164079 w 5189220"/>
                <a:gd name="connsiteY2" fmla="*/ 20619 h 2573144"/>
                <a:gd name="connsiteX3" fmla="*/ 2514600 w 5189220"/>
                <a:gd name="connsiteY3" fmla="*/ 150159 h 2573144"/>
                <a:gd name="connsiteX4" fmla="*/ 2804160 w 5189220"/>
                <a:gd name="connsiteY4" fmla="*/ 142539 h 2573144"/>
                <a:gd name="connsiteX5" fmla="*/ 2974340 w 5189220"/>
                <a:gd name="connsiteY5" fmla="*/ 35859 h 2573144"/>
                <a:gd name="connsiteX6" fmla="*/ 4145280 w 5189220"/>
                <a:gd name="connsiteY6" fmla="*/ 1676699 h 2573144"/>
                <a:gd name="connsiteX7" fmla="*/ 5189220 w 5189220"/>
                <a:gd name="connsiteY7" fmla="*/ 2329479 h 2573144"/>
                <a:gd name="connsiteX8" fmla="*/ 4157980 w 5189220"/>
                <a:gd name="connsiteY8" fmla="*/ 2439969 h 2573144"/>
                <a:gd name="connsiteX9" fmla="*/ 2628900 w 5189220"/>
                <a:gd name="connsiteY9" fmla="*/ 2570779 h 2573144"/>
                <a:gd name="connsiteX10" fmla="*/ 1394460 w 5189220"/>
                <a:gd name="connsiteY10" fmla="*/ 2456479 h 2573144"/>
                <a:gd name="connsiteX11" fmla="*/ 909320 w 5189220"/>
                <a:gd name="connsiteY11" fmla="*/ 2499659 h 2573144"/>
                <a:gd name="connsiteX12" fmla="*/ 807720 w 5189220"/>
                <a:gd name="connsiteY12" fmla="*/ 2398059 h 2573144"/>
                <a:gd name="connsiteX13" fmla="*/ 495300 w 5189220"/>
                <a:gd name="connsiteY13" fmla="*/ 2459019 h 2573144"/>
                <a:gd name="connsiteX14" fmla="*/ 251460 w 5189220"/>
                <a:gd name="connsiteY14" fmla="*/ 2382819 h 2573144"/>
                <a:gd name="connsiteX15" fmla="*/ 0 w 5189220"/>
                <a:gd name="connsiteY15" fmla="*/ 2386629 h 2573144"/>
                <a:gd name="connsiteX0" fmla="*/ 0 w 5189220"/>
                <a:gd name="connsiteY0" fmla="*/ 2386629 h 2573144"/>
                <a:gd name="connsiteX1" fmla="*/ 1508760 w 5189220"/>
                <a:gd name="connsiteY1" fmla="*/ 1239819 h 2573144"/>
                <a:gd name="connsiteX2" fmla="*/ 2164079 w 5189220"/>
                <a:gd name="connsiteY2" fmla="*/ 20619 h 2573144"/>
                <a:gd name="connsiteX3" fmla="*/ 2514600 w 5189220"/>
                <a:gd name="connsiteY3" fmla="*/ 150159 h 2573144"/>
                <a:gd name="connsiteX4" fmla="*/ 2804160 w 5189220"/>
                <a:gd name="connsiteY4" fmla="*/ 142539 h 2573144"/>
                <a:gd name="connsiteX5" fmla="*/ 2974340 w 5189220"/>
                <a:gd name="connsiteY5" fmla="*/ 35859 h 2573144"/>
                <a:gd name="connsiteX6" fmla="*/ 4145280 w 5189220"/>
                <a:gd name="connsiteY6" fmla="*/ 1676699 h 2573144"/>
                <a:gd name="connsiteX7" fmla="*/ 5189220 w 5189220"/>
                <a:gd name="connsiteY7" fmla="*/ 2329479 h 2573144"/>
                <a:gd name="connsiteX8" fmla="*/ 4157980 w 5189220"/>
                <a:gd name="connsiteY8" fmla="*/ 2439969 h 2573144"/>
                <a:gd name="connsiteX9" fmla="*/ 2628900 w 5189220"/>
                <a:gd name="connsiteY9" fmla="*/ 2570779 h 2573144"/>
                <a:gd name="connsiteX10" fmla="*/ 1394460 w 5189220"/>
                <a:gd name="connsiteY10" fmla="*/ 2456479 h 2573144"/>
                <a:gd name="connsiteX11" fmla="*/ 909320 w 5189220"/>
                <a:gd name="connsiteY11" fmla="*/ 2499659 h 2573144"/>
                <a:gd name="connsiteX12" fmla="*/ 807720 w 5189220"/>
                <a:gd name="connsiteY12" fmla="*/ 2398059 h 2573144"/>
                <a:gd name="connsiteX13" fmla="*/ 495300 w 5189220"/>
                <a:gd name="connsiteY13" fmla="*/ 2459019 h 2573144"/>
                <a:gd name="connsiteX14" fmla="*/ 251460 w 5189220"/>
                <a:gd name="connsiteY14" fmla="*/ 2382819 h 2573144"/>
                <a:gd name="connsiteX15" fmla="*/ 0 w 5189220"/>
                <a:gd name="connsiteY15" fmla="*/ 2386629 h 2573144"/>
                <a:gd name="connsiteX0" fmla="*/ 0 w 5189220"/>
                <a:gd name="connsiteY0" fmla="*/ 2386629 h 2573144"/>
                <a:gd name="connsiteX1" fmla="*/ 1508760 w 5189220"/>
                <a:gd name="connsiteY1" fmla="*/ 1239819 h 2573144"/>
                <a:gd name="connsiteX2" fmla="*/ 2164079 w 5189220"/>
                <a:gd name="connsiteY2" fmla="*/ 20619 h 2573144"/>
                <a:gd name="connsiteX3" fmla="*/ 2514600 w 5189220"/>
                <a:gd name="connsiteY3" fmla="*/ 150159 h 2573144"/>
                <a:gd name="connsiteX4" fmla="*/ 2804160 w 5189220"/>
                <a:gd name="connsiteY4" fmla="*/ 142539 h 2573144"/>
                <a:gd name="connsiteX5" fmla="*/ 2974340 w 5189220"/>
                <a:gd name="connsiteY5" fmla="*/ 35859 h 2573144"/>
                <a:gd name="connsiteX6" fmla="*/ 4145280 w 5189220"/>
                <a:gd name="connsiteY6" fmla="*/ 1676699 h 2573144"/>
                <a:gd name="connsiteX7" fmla="*/ 5189220 w 5189220"/>
                <a:gd name="connsiteY7" fmla="*/ 2329479 h 2573144"/>
                <a:gd name="connsiteX8" fmla="*/ 4157980 w 5189220"/>
                <a:gd name="connsiteY8" fmla="*/ 2439969 h 2573144"/>
                <a:gd name="connsiteX9" fmla="*/ 2628900 w 5189220"/>
                <a:gd name="connsiteY9" fmla="*/ 2570779 h 2573144"/>
                <a:gd name="connsiteX10" fmla="*/ 1394460 w 5189220"/>
                <a:gd name="connsiteY10" fmla="*/ 2456479 h 2573144"/>
                <a:gd name="connsiteX11" fmla="*/ 909320 w 5189220"/>
                <a:gd name="connsiteY11" fmla="*/ 2499659 h 2573144"/>
                <a:gd name="connsiteX12" fmla="*/ 807720 w 5189220"/>
                <a:gd name="connsiteY12" fmla="*/ 2398059 h 2573144"/>
                <a:gd name="connsiteX13" fmla="*/ 495300 w 5189220"/>
                <a:gd name="connsiteY13" fmla="*/ 2459019 h 2573144"/>
                <a:gd name="connsiteX14" fmla="*/ 251460 w 5189220"/>
                <a:gd name="connsiteY14" fmla="*/ 2382819 h 2573144"/>
                <a:gd name="connsiteX15" fmla="*/ 0 w 5189220"/>
                <a:gd name="connsiteY15" fmla="*/ 2386629 h 2573144"/>
                <a:gd name="connsiteX0" fmla="*/ 0 w 5189220"/>
                <a:gd name="connsiteY0" fmla="*/ 2386629 h 2573144"/>
                <a:gd name="connsiteX1" fmla="*/ 1508760 w 5189220"/>
                <a:gd name="connsiteY1" fmla="*/ 1239819 h 2573144"/>
                <a:gd name="connsiteX2" fmla="*/ 2164079 w 5189220"/>
                <a:gd name="connsiteY2" fmla="*/ 20619 h 2573144"/>
                <a:gd name="connsiteX3" fmla="*/ 2514600 w 5189220"/>
                <a:gd name="connsiteY3" fmla="*/ 150159 h 2573144"/>
                <a:gd name="connsiteX4" fmla="*/ 2804160 w 5189220"/>
                <a:gd name="connsiteY4" fmla="*/ 142539 h 2573144"/>
                <a:gd name="connsiteX5" fmla="*/ 2974340 w 5189220"/>
                <a:gd name="connsiteY5" fmla="*/ 35859 h 2573144"/>
                <a:gd name="connsiteX6" fmla="*/ 4145280 w 5189220"/>
                <a:gd name="connsiteY6" fmla="*/ 1676699 h 2573144"/>
                <a:gd name="connsiteX7" fmla="*/ 5189220 w 5189220"/>
                <a:gd name="connsiteY7" fmla="*/ 2329479 h 2573144"/>
                <a:gd name="connsiteX8" fmla="*/ 4157980 w 5189220"/>
                <a:gd name="connsiteY8" fmla="*/ 2439969 h 2573144"/>
                <a:gd name="connsiteX9" fmla="*/ 2628900 w 5189220"/>
                <a:gd name="connsiteY9" fmla="*/ 2570779 h 2573144"/>
                <a:gd name="connsiteX10" fmla="*/ 1394460 w 5189220"/>
                <a:gd name="connsiteY10" fmla="*/ 2456479 h 2573144"/>
                <a:gd name="connsiteX11" fmla="*/ 909320 w 5189220"/>
                <a:gd name="connsiteY11" fmla="*/ 2499659 h 2573144"/>
                <a:gd name="connsiteX12" fmla="*/ 807720 w 5189220"/>
                <a:gd name="connsiteY12" fmla="*/ 2398059 h 2573144"/>
                <a:gd name="connsiteX13" fmla="*/ 495300 w 5189220"/>
                <a:gd name="connsiteY13" fmla="*/ 2459019 h 2573144"/>
                <a:gd name="connsiteX14" fmla="*/ 251460 w 5189220"/>
                <a:gd name="connsiteY14" fmla="*/ 2382819 h 2573144"/>
                <a:gd name="connsiteX15" fmla="*/ 0 w 5189220"/>
                <a:gd name="connsiteY15" fmla="*/ 2386629 h 2573144"/>
                <a:gd name="connsiteX0" fmla="*/ 0 w 5189220"/>
                <a:gd name="connsiteY0" fmla="*/ 2442050 h 2628565"/>
                <a:gd name="connsiteX1" fmla="*/ 1508760 w 5189220"/>
                <a:gd name="connsiteY1" fmla="*/ 1295240 h 2628565"/>
                <a:gd name="connsiteX2" fmla="*/ 2164079 w 5189220"/>
                <a:gd name="connsiteY2" fmla="*/ 76040 h 2628565"/>
                <a:gd name="connsiteX3" fmla="*/ 2283461 w 5189220"/>
                <a:gd name="connsiteY3" fmla="*/ 162400 h 2628565"/>
                <a:gd name="connsiteX4" fmla="*/ 2514600 w 5189220"/>
                <a:gd name="connsiteY4" fmla="*/ 205580 h 2628565"/>
                <a:gd name="connsiteX5" fmla="*/ 2804160 w 5189220"/>
                <a:gd name="connsiteY5" fmla="*/ 197960 h 2628565"/>
                <a:gd name="connsiteX6" fmla="*/ 2974340 w 5189220"/>
                <a:gd name="connsiteY6" fmla="*/ 91280 h 2628565"/>
                <a:gd name="connsiteX7" fmla="*/ 4145280 w 5189220"/>
                <a:gd name="connsiteY7" fmla="*/ 1732120 h 2628565"/>
                <a:gd name="connsiteX8" fmla="*/ 5189220 w 5189220"/>
                <a:gd name="connsiteY8" fmla="*/ 2384900 h 2628565"/>
                <a:gd name="connsiteX9" fmla="*/ 4157980 w 5189220"/>
                <a:gd name="connsiteY9" fmla="*/ 2495390 h 2628565"/>
                <a:gd name="connsiteX10" fmla="*/ 2628900 w 5189220"/>
                <a:gd name="connsiteY10" fmla="*/ 2626200 h 2628565"/>
                <a:gd name="connsiteX11" fmla="*/ 1394460 w 5189220"/>
                <a:gd name="connsiteY11" fmla="*/ 2511900 h 2628565"/>
                <a:gd name="connsiteX12" fmla="*/ 909320 w 5189220"/>
                <a:gd name="connsiteY12" fmla="*/ 2555080 h 2628565"/>
                <a:gd name="connsiteX13" fmla="*/ 807720 w 5189220"/>
                <a:gd name="connsiteY13" fmla="*/ 2453480 h 2628565"/>
                <a:gd name="connsiteX14" fmla="*/ 495300 w 5189220"/>
                <a:gd name="connsiteY14" fmla="*/ 2514440 h 2628565"/>
                <a:gd name="connsiteX15" fmla="*/ 251460 w 5189220"/>
                <a:gd name="connsiteY15" fmla="*/ 2438240 h 2628565"/>
                <a:gd name="connsiteX16" fmla="*/ 0 w 5189220"/>
                <a:gd name="connsiteY16" fmla="*/ 2442050 h 2628565"/>
                <a:gd name="connsiteX0" fmla="*/ 0 w 5189220"/>
                <a:gd name="connsiteY0" fmla="*/ 2366010 h 2552525"/>
                <a:gd name="connsiteX1" fmla="*/ 1508760 w 5189220"/>
                <a:gd name="connsiteY1" fmla="*/ 1219200 h 2552525"/>
                <a:gd name="connsiteX2" fmla="*/ 2164079 w 5189220"/>
                <a:gd name="connsiteY2" fmla="*/ 0 h 2552525"/>
                <a:gd name="connsiteX3" fmla="*/ 2283461 w 5189220"/>
                <a:gd name="connsiteY3" fmla="*/ 86360 h 2552525"/>
                <a:gd name="connsiteX4" fmla="*/ 2514600 w 5189220"/>
                <a:gd name="connsiteY4" fmla="*/ 129540 h 2552525"/>
                <a:gd name="connsiteX5" fmla="*/ 2804160 w 5189220"/>
                <a:gd name="connsiteY5" fmla="*/ 121920 h 2552525"/>
                <a:gd name="connsiteX6" fmla="*/ 2974340 w 5189220"/>
                <a:gd name="connsiteY6" fmla="*/ 15240 h 2552525"/>
                <a:gd name="connsiteX7" fmla="*/ 4145280 w 5189220"/>
                <a:gd name="connsiteY7" fmla="*/ 1656080 h 2552525"/>
                <a:gd name="connsiteX8" fmla="*/ 5189220 w 5189220"/>
                <a:gd name="connsiteY8" fmla="*/ 2308860 h 2552525"/>
                <a:gd name="connsiteX9" fmla="*/ 4157980 w 5189220"/>
                <a:gd name="connsiteY9" fmla="*/ 2419350 h 2552525"/>
                <a:gd name="connsiteX10" fmla="*/ 2628900 w 5189220"/>
                <a:gd name="connsiteY10" fmla="*/ 2550160 h 2552525"/>
                <a:gd name="connsiteX11" fmla="*/ 1394460 w 5189220"/>
                <a:gd name="connsiteY11" fmla="*/ 2435860 h 2552525"/>
                <a:gd name="connsiteX12" fmla="*/ 909320 w 5189220"/>
                <a:gd name="connsiteY12" fmla="*/ 2479040 h 2552525"/>
                <a:gd name="connsiteX13" fmla="*/ 807720 w 5189220"/>
                <a:gd name="connsiteY13" fmla="*/ 2377440 h 2552525"/>
                <a:gd name="connsiteX14" fmla="*/ 495300 w 5189220"/>
                <a:gd name="connsiteY14" fmla="*/ 2438400 h 2552525"/>
                <a:gd name="connsiteX15" fmla="*/ 251460 w 5189220"/>
                <a:gd name="connsiteY15" fmla="*/ 2362200 h 2552525"/>
                <a:gd name="connsiteX16" fmla="*/ 0 w 5189220"/>
                <a:gd name="connsiteY16" fmla="*/ 2366010 h 2552525"/>
                <a:gd name="connsiteX0" fmla="*/ 0 w 5189220"/>
                <a:gd name="connsiteY0" fmla="*/ 2366010 h 2552525"/>
                <a:gd name="connsiteX1" fmla="*/ 1508760 w 5189220"/>
                <a:gd name="connsiteY1" fmla="*/ 1219200 h 2552525"/>
                <a:gd name="connsiteX2" fmla="*/ 2164079 w 5189220"/>
                <a:gd name="connsiteY2" fmla="*/ 0 h 2552525"/>
                <a:gd name="connsiteX3" fmla="*/ 2283461 w 5189220"/>
                <a:gd name="connsiteY3" fmla="*/ 86360 h 2552525"/>
                <a:gd name="connsiteX4" fmla="*/ 2514600 w 5189220"/>
                <a:gd name="connsiteY4" fmla="*/ 129540 h 2552525"/>
                <a:gd name="connsiteX5" fmla="*/ 2804160 w 5189220"/>
                <a:gd name="connsiteY5" fmla="*/ 121920 h 2552525"/>
                <a:gd name="connsiteX6" fmla="*/ 2974340 w 5189220"/>
                <a:gd name="connsiteY6" fmla="*/ 15240 h 2552525"/>
                <a:gd name="connsiteX7" fmla="*/ 4145280 w 5189220"/>
                <a:gd name="connsiteY7" fmla="*/ 1656080 h 2552525"/>
                <a:gd name="connsiteX8" fmla="*/ 5189220 w 5189220"/>
                <a:gd name="connsiteY8" fmla="*/ 2308860 h 2552525"/>
                <a:gd name="connsiteX9" fmla="*/ 4157980 w 5189220"/>
                <a:gd name="connsiteY9" fmla="*/ 2419350 h 2552525"/>
                <a:gd name="connsiteX10" fmla="*/ 2628900 w 5189220"/>
                <a:gd name="connsiteY10" fmla="*/ 2550160 h 2552525"/>
                <a:gd name="connsiteX11" fmla="*/ 1394460 w 5189220"/>
                <a:gd name="connsiteY11" fmla="*/ 2435860 h 2552525"/>
                <a:gd name="connsiteX12" fmla="*/ 909320 w 5189220"/>
                <a:gd name="connsiteY12" fmla="*/ 2479040 h 2552525"/>
                <a:gd name="connsiteX13" fmla="*/ 807720 w 5189220"/>
                <a:gd name="connsiteY13" fmla="*/ 2377440 h 2552525"/>
                <a:gd name="connsiteX14" fmla="*/ 495300 w 5189220"/>
                <a:gd name="connsiteY14" fmla="*/ 2438400 h 2552525"/>
                <a:gd name="connsiteX15" fmla="*/ 251460 w 5189220"/>
                <a:gd name="connsiteY15" fmla="*/ 2362200 h 2552525"/>
                <a:gd name="connsiteX16" fmla="*/ 0 w 5189220"/>
                <a:gd name="connsiteY16" fmla="*/ 2366010 h 2552525"/>
                <a:gd name="connsiteX0" fmla="*/ 0 w 5189220"/>
                <a:gd name="connsiteY0" fmla="*/ 2366010 h 2552525"/>
                <a:gd name="connsiteX1" fmla="*/ 1508760 w 5189220"/>
                <a:gd name="connsiteY1" fmla="*/ 1219200 h 2552525"/>
                <a:gd name="connsiteX2" fmla="*/ 2164079 w 5189220"/>
                <a:gd name="connsiteY2" fmla="*/ 0 h 2552525"/>
                <a:gd name="connsiteX3" fmla="*/ 2283461 w 5189220"/>
                <a:gd name="connsiteY3" fmla="*/ 86360 h 2552525"/>
                <a:gd name="connsiteX4" fmla="*/ 2514600 w 5189220"/>
                <a:gd name="connsiteY4" fmla="*/ 129540 h 2552525"/>
                <a:gd name="connsiteX5" fmla="*/ 2804160 w 5189220"/>
                <a:gd name="connsiteY5" fmla="*/ 121920 h 2552525"/>
                <a:gd name="connsiteX6" fmla="*/ 2974340 w 5189220"/>
                <a:gd name="connsiteY6" fmla="*/ 15240 h 2552525"/>
                <a:gd name="connsiteX7" fmla="*/ 4145280 w 5189220"/>
                <a:gd name="connsiteY7" fmla="*/ 1656080 h 2552525"/>
                <a:gd name="connsiteX8" fmla="*/ 5189220 w 5189220"/>
                <a:gd name="connsiteY8" fmla="*/ 2308860 h 2552525"/>
                <a:gd name="connsiteX9" fmla="*/ 4157980 w 5189220"/>
                <a:gd name="connsiteY9" fmla="*/ 2419350 h 2552525"/>
                <a:gd name="connsiteX10" fmla="*/ 2628900 w 5189220"/>
                <a:gd name="connsiteY10" fmla="*/ 2550160 h 2552525"/>
                <a:gd name="connsiteX11" fmla="*/ 1394460 w 5189220"/>
                <a:gd name="connsiteY11" fmla="*/ 2435860 h 2552525"/>
                <a:gd name="connsiteX12" fmla="*/ 909320 w 5189220"/>
                <a:gd name="connsiteY12" fmla="*/ 2479040 h 2552525"/>
                <a:gd name="connsiteX13" fmla="*/ 807720 w 5189220"/>
                <a:gd name="connsiteY13" fmla="*/ 2377440 h 2552525"/>
                <a:gd name="connsiteX14" fmla="*/ 495300 w 5189220"/>
                <a:gd name="connsiteY14" fmla="*/ 2438400 h 2552525"/>
                <a:gd name="connsiteX15" fmla="*/ 251460 w 5189220"/>
                <a:gd name="connsiteY15" fmla="*/ 2362200 h 2552525"/>
                <a:gd name="connsiteX16" fmla="*/ 0 w 5189220"/>
                <a:gd name="connsiteY16" fmla="*/ 2366010 h 2552525"/>
                <a:gd name="connsiteX0" fmla="*/ 0 w 5189220"/>
                <a:gd name="connsiteY0" fmla="*/ 2366010 h 2552525"/>
                <a:gd name="connsiteX1" fmla="*/ 1508760 w 5189220"/>
                <a:gd name="connsiteY1" fmla="*/ 1219200 h 2552525"/>
                <a:gd name="connsiteX2" fmla="*/ 2164079 w 5189220"/>
                <a:gd name="connsiteY2" fmla="*/ 0 h 2552525"/>
                <a:gd name="connsiteX3" fmla="*/ 2283461 w 5189220"/>
                <a:gd name="connsiteY3" fmla="*/ 86360 h 2552525"/>
                <a:gd name="connsiteX4" fmla="*/ 2514600 w 5189220"/>
                <a:gd name="connsiteY4" fmla="*/ 129540 h 2552525"/>
                <a:gd name="connsiteX5" fmla="*/ 2804160 w 5189220"/>
                <a:gd name="connsiteY5" fmla="*/ 121920 h 2552525"/>
                <a:gd name="connsiteX6" fmla="*/ 2974340 w 5189220"/>
                <a:gd name="connsiteY6" fmla="*/ 15240 h 2552525"/>
                <a:gd name="connsiteX7" fmla="*/ 4145280 w 5189220"/>
                <a:gd name="connsiteY7" fmla="*/ 1656080 h 2552525"/>
                <a:gd name="connsiteX8" fmla="*/ 5189220 w 5189220"/>
                <a:gd name="connsiteY8" fmla="*/ 2308860 h 2552525"/>
                <a:gd name="connsiteX9" fmla="*/ 4157980 w 5189220"/>
                <a:gd name="connsiteY9" fmla="*/ 2419350 h 2552525"/>
                <a:gd name="connsiteX10" fmla="*/ 2628900 w 5189220"/>
                <a:gd name="connsiteY10" fmla="*/ 2550160 h 2552525"/>
                <a:gd name="connsiteX11" fmla="*/ 1394460 w 5189220"/>
                <a:gd name="connsiteY11" fmla="*/ 2435860 h 2552525"/>
                <a:gd name="connsiteX12" fmla="*/ 909320 w 5189220"/>
                <a:gd name="connsiteY12" fmla="*/ 2479040 h 2552525"/>
                <a:gd name="connsiteX13" fmla="*/ 807720 w 5189220"/>
                <a:gd name="connsiteY13" fmla="*/ 2377440 h 2552525"/>
                <a:gd name="connsiteX14" fmla="*/ 495300 w 5189220"/>
                <a:gd name="connsiteY14" fmla="*/ 2438400 h 2552525"/>
                <a:gd name="connsiteX15" fmla="*/ 251460 w 5189220"/>
                <a:gd name="connsiteY15" fmla="*/ 2362200 h 2552525"/>
                <a:gd name="connsiteX16" fmla="*/ 0 w 5189220"/>
                <a:gd name="connsiteY16" fmla="*/ 2366010 h 2552525"/>
                <a:gd name="connsiteX0" fmla="*/ 0 w 5189220"/>
                <a:gd name="connsiteY0" fmla="*/ 2366010 h 2552525"/>
                <a:gd name="connsiteX1" fmla="*/ 1508760 w 5189220"/>
                <a:gd name="connsiteY1" fmla="*/ 1219200 h 2552525"/>
                <a:gd name="connsiteX2" fmla="*/ 2164079 w 5189220"/>
                <a:gd name="connsiteY2" fmla="*/ 0 h 2552525"/>
                <a:gd name="connsiteX3" fmla="*/ 2283461 w 5189220"/>
                <a:gd name="connsiteY3" fmla="*/ 86360 h 2552525"/>
                <a:gd name="connsiteX4" fmla="*/ 2514600 w 5189220"/>
                <a:gd name="connsiteY4" fmla="*/ 129540 h 2552525"/>
                <a:gd name="connsiteX5" fmla="*/ 2804160 w 5189220"/>
                <a:gd name="connsiteY5" fmla="*/ 121920 h 2552525"/>
                <a:gd name="connsiteX6" fmla="*/ 2974340 w 5189220"/>
                <a:gd name="connsiteY6" fmla="*/ 15240 h 2552525"/>
                <a:gd name="connsiteX7" fmla="*/ 4145280 w 5189220"/>
                <a:gd name="connsiteY7" fmla="*/ 1656080 h 2552525"/>
                <a:gd name="connsiteX8" fmla="*/ 5189220 w 5189220"/>
                <a:gd name="connsiteY8" fmla="*/ 2308860 h 2552525"/>
                <a:gd name="connsiteX9" fmla="*/ 4157980 w 5189220"/>
                <a:gd name="connsiteY9" fmla="*/ 2419350 h 2552525"/>
                <a:gd name="connsiteX10" fmla="*/ 2628900 w 5189220"/>
                <a:gd name="connsiteY10" fmla="*/ 2550160 h 2552525"/>
                <a:gd name="connsiteX11" fmla="*/ 1394460 w 5189220"/>
                <a:gd name="connsiteY11" fmla="*/ 2435860 h 2552525"/>
                <a:gd name="connsiteX12" fmla="*/ 909320 w 5189220"/>
                <a:gd name="connsiteY12" fmla="*/ 2479040 h 2552525"/>
                <a:gd name="connsiteX13" fmla="*/ 807720 w 5189220"/>
                <a:gd name="connsiteY13" fmla="*/ 2377440 h 2552525"/>
                <a:gd name="connsiteX14" fmla="*/ 495300 w 5189220"/>
                <a:gd name="connsiteY14" fmla="*/ 2438400 h 2552525"/>
                <a:gd name="connsiteX15" fmla="*/ 251460 w 5189220"/>
                <a:gd name="connsiteY15" fmla="*/ 2362200 h 2552525"/>
                <a:gd name="connsiteX16" fmla="*/ 0 w 5189220"/>
                <a:gd name="connsiteY16" fmla="*/ 2366010 h 25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189220" h="2552525">
                  <a:moveTo>
                    <a:pt x="0" y="2366010"/>
                  </a:moveTo>
                  <a:cubicBezTo>
                    <a:pt x="599440" y="1873885"/>
                    <a:pt x="1135380" y="1619885"/>
                    <a:pt x="1508760" y="1219200"/>
                  </a:cubicBezTo>
                  <a:cubicBezTo>
                    <a:pt x="1882140" y="818515"/>
                    <a:pt x="2030306" y="204047"/>
                    <a:pt x="2164079" y="0"/>
                  </a:cubicBezTo>
                  <a:cubicBezTo>
                    <a:pt x="2290232" y="95673"/>
                    <a:pt x="2225041" y="64770"/>
                    <a:pt x="2283461" y="86360"/>
                  </a:cubicBezTo>
                  <a:cubicBezTo>
                    <a:pt x="2430781" y="133350"/>
                    <a:pt x="2432474" y="108373"/>
                    <a:pt x="2514600" y="129540"/>
                  </a:cubicBezTo>
                  <a:cubicBezTo>
                    <a:pt x="2778760" y="134620"/>
                    <a:pt x="2593340" y="139700"/>
                    <a:pt x="2804160" y="121920"/>
                  </a:cubicBezTo>
                  <a:cubicBezTo>
                    <a:pt x="2959100" y="48260"/>
                    <a:pt x="2811780" y="104140"/>
                    <a:pt x="2974340" y="15240"/>
                  </a:cubicBezTo>
                  <a:cubicBezTo>
                    <a:pt x="3091180" y="323850"/>
                    <a:pt x="3646170" y="1232535"/>
                    <a:pt x="4145280" y="1656080"/>
                  </a:cubicBezTo>
                  <a:cubicBezTo>
                    <a:pt x="4497070" y="2011680"/>
                    <a:pt x="4906010" y="2202815"/>
                    <a:pt x="5189220" y="2308860"/>
                  </a:cubicBezTo>
                  <a:cubicBezTo>
                    <a:pt x="4966970" y="2460625"/>
                    <a:pt x="4583007" y="2382097"/>
                    <a:pt x="4157980" y="2419350"/>
                  </a:cubicBezTo>
                  <a:cubicBezTo>
                    <a:pt x="3732953" y="2456603"/>
                    <a:pt x="3119120" y="2570268"/>
                    <a:pt x="2628900" y="2550160"/>
                  </a:cubicBezTo>
                  <a:cubicBezTo>
                    <a:pt x="2138680" y="2530052"/>
                    <a:pt x="1682750" y="2444750"/>
                    <a:pt x="1394460" y="2435860"/>
                  </a:cubicBezTo>
                  <a:cubicBezTo>
                    <a:pt x="1077807" y="2450253"/>
                    <a:pt x="1071033" y="2464647"/>
                    <a:pt x="909320" y="2479040"/>
                  </a:cubicBezTo>
                  <a:cubicBezTo>
                    <a:pt x="880110" y="2404745"/>
                    <a:pt x="877570" y="2378287"/>
                    <a:pt x="807720" y="2377440"/>
                  </a:cubicBezTo>
                  <a:cubicBezTo>
                    <a:pt x="723900" y="2342515"/>
                    <a:pt x="643890" y="2455545"/>
                    <a:pt x="495300" y="2438400"/>
                  </a:cubicBezTo>
                  <a:cubicBezTo>
                    <a:pt x="382270" y="2438400"/>
                    <a:pt x="334010" y="2374265"/>
                    <a:pt x="251460" y="2362200"/>
                  </a:cubicBezTo>
                  <a:cubicBezTo>
                    <a:pt x="168910" y="2350135"/>
                    <a:pt x="302260" y="2376170"/>
                    <a:pt x="0" y="236601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9" name="Freeform 728"/>
            <p:cNvSpPr/>
            <p:nvPr/>
          </p:nvSpPr>
          <p:spPr>
            <a:xfrm>
              <a:off x="767059" y="3080831"/>
              <a:ext cx="310466" cy="516673"/>
            </a:xfrm>
            <a:custGeom>
              <a:avLst/>
              <a:gdLst>
                <a:gd name="connsiteX0" fmla="*/ 0 w 829056"/>
                <a:gd name="connsiteY0" fmla="*/ 975360 h 975360"/>
                <a:gd name="connsiteX1" fmla="*/ 298704 w 829056"/>
                <a:gd name="connsiteY1" fmla="*/ 707136 h 975360"/>
                <a:gd name="connsiteX2" fmla="*/ 524256 w 829056"/>
                <a:gd name="connsiteY2" fmla="*/ 463296 h 975360"/>
                <a:gd name="connsiteX3" fmla="*/ 670560 w 829056"/>
                <a:gd name="connsiteY3" fmla="*/ 274320 h 975360"/>
                <a:gd name="connsiteX4" fmla="*/ 829056 w 829056"/>
                <a:gd name="connsiteY4" fmla="*/ 0 h 97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056" h="975360">
                  <a:moveTo>
                    <a:pt x="0" y="975360"/>
                  </a:moveTo>
                  <a:cubicBezTo>
                    <a:pt x="105664" y="883920"/>
                    <a:pt x="211328" y="792480"/>
                    <a:pt x="298704" y="707136"/>
                  </a:cubicBezTo>
                  <a:cubicBezTo>
                    <a:pt x="386080" y="621792"/>
                    <a:pt x="462280" y="535432"/>
                    <a:pt x="524256" y="463296"/>
                  </a:cubicBezTo>
                  <a:cubicBezTo>
                    <a:pt x="586232" y="391160"/>
                    <a:pt x="619760" y="351536"/>
                    <a:pt x="670560" y="274320"/>
                  </a:cubicBezTo>
                  <a:cubicBezTo>
                    <a:pt x="721360" y="197104"/>
                    <a:pt x="775208" y="98552"/>
                    <a:pt x="829056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0" name="Freeform 729"/>
            <p:cNvSpPr/>
            <p:nvPr/>
          </p:nvSpPr>
          <p:spPr>
            <a:xfrm>
              <a:off x="1040999" y="3038851"/>
              <a:ext cx="114142" cy="371359"/>
            </a:xfrm>
            <a:custGeom>
              <a:avLst/>
              <a:gdLst>
                <a:gd name="connsiteX0" fmla="*/ 0 w 304800"/>
                <a:gd name="connsiteY0" fmla="*/ 701040 h 701040"/>
                <a:gd name="connsiteX1" fmla="*/ 115824 w 304800"/>
                <a:gd name="connsiteY1" fmla="*/ 530352 h 701040"/>
                <a:gd name="connsiteX2" fmla="*/ 201168 w 304800"/>
                <a:gd name="connsiteY2" fmla="*/ 292608 h 701040"/>
                <a:gd name="connsiteX3" fmla="*/ 304800 w 304800"/>
                <a:gd name="connsiteY3" fmla="*/ 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0" h="701040">
                  <a:moveTo>
                    <a:pt x="0" y="701040"/>
                  </a:moveTo>
                  <a:cubicBezTo>
                    <a:pt x="41148" y="649732"/>
                    <a:pt x="82296" y="598424"/>
                    <a:pt x="115824" y="530352"/>
                  </a:cubicBezTo>
                  <a:cubicBezTo>
                    <a:pt x="149352" y="462280"/>
                    <a:pt x="169672" y="381000"/>
                    <a:pt x="201168" y="292608"/>
                  </a:cubicBezTo>
                  <a:cubicBezTo>
                    <a:pt x="232664" y="204216"/>
                    <a:pt x="268732" y="102108"/>
                    <a:pt x="304800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1" name="Freeform 730"/>
            <p:cNvSpPr/>
            <p:nvPr/>
          </p:nvSpPr>
          <p:spPr>
            <a:xfrm>
              <a:off x="1762375" y="3251979"/>
              <a:ext cx="264809" cy="368129"/>
            </a:xfrm>
            <a:custGeom>
              <a:avLst/>
              <a:gdLst>
                <a:gd name="connsiteX0" fmla="*/ 707136 w 707136"/>
                <a:gd name="connsiteY0" fmla="*/ 694944 h 694944"/>
                <a:gd name="connsiteX1" fmla="*/ 536448 w 707136"/>
                <a:gd name="connsiteY1" fmla="*/ 591312 h 694944"/>
                <a:gd name="connsiteX2" fmla="*/ 347472 w 707136"/>
                <a:gd name="connsiteY2" fmla="*/ 438912 h 694944"/>
                <a:gd name="connsiteX3" fmla="*/ 201168 w 707136"/>
                <a:gd name="connsiteY3" fmla="*/ 304800 h 694944"/>
                <a:gd name="connsiteX4" fmla="*/ 48768 w 707136"/>
                <a:gd name="connsiteY4" fmla="*/ 79248 h 694944"/>
                <a:gd name="connsiteX5" fmla="*/ 0 w 707136"/>
                <a:gd name="connsiteY5" fmla="*/ 0 h 69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7136" h="694944">
                  <a:moveTo>
                    <a:pt x="707136" y="694944"/>
                  </a:moveTo>
                  <a:cubicBezTo>
                    <a:pt x="651764" y="664464"/>
                    <a:pt x="596392" y="633984"/>
                    <a:pt x="536448" y="591312"/>
                  </a:cubicBezTo>
                  <a:cubicBezTo>
                    <a:pt x="476504" y="548640"/>
                    <a:pt x="403352" y="486664"/>
                    <a:pt x="347472" y="438912"/>
                  </a:cubicBezTo>
                  <a:cubicBezTo>
                    <a:pt x="291592" y="391160"/>
                    <a:pt x="250952" y="364744"/>
                    <a:pt x="201168" y="304800"/>
                  </a:cubicBezTo>
                  <a:cubicBezTo>
                    <a:pt x="151384" y="244856"/>
                    <a:pt x="82296" y="130048"/>
                    <a:pt x="48768" y="79248"/>
                  </a:cubicBezTo>
                  <a:cubicBezTo>
                    <a:pt x="15240" y="28448"/>
                    <a:pt x="7620" y="14224"/>
                    <a:pt x="0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2" name="Freeform 731"/>
            <p:cNvSpPr/>
            <p:nvPr/>
          </p:nvSpPr>
          <p:spPr>
            <a:xfrm>
              <a:off x="1225785" y="2397426"/>
              <a:ext cx="296967" cy="114242"/>
            </a:xfrm>
            <a:custGeom>
              <a:avLst/>
              <a:gdLst>
                <a:gd name="connsiteX0" fmla="*/ 7189 w 793009"/>
                <a:gd name="connsiteY0" fmla="*/ 80055 h 215662"/>
                <a:gd name="connsiteX1" fmla="*/ 243409 w 793009"/>
                <a:gd name="connsiteY1" fmla="*/ 19095 h 215662"/>
                <a:gd name="connsiteX2" fmla="*/ 407239 w 793009"/>
                <a:gd name="connsiteY2" fmla="*/ 45 h 215662"/>
                <a:gd name="connsiteX3" fmla="*/ 588214 w 793009"/>
                <a:gd name="connsiteY3" fmla="*/ 15285 h 215662"/>
                <a:gd name="connsiteX4" fmla="*/ 727279 w 793009"/>
                <a:gd name="connsiteY4" fmla="*/ 59100 h 215662"/>
                <a:gd name="connsiteX5" fmla="*/ 790144 w 793009"/>
                <a:gd name="connsiteY5" fmla="*/ 91485 h 215662"/>
                <a:gd name="connsiteX6" fmla="*/ 778714 w 793009"/>
                <a:gd name="connsiteY6" fmla="*/ 101010 h 215662"/>
                <a:gd name="connsiteX7" fmla="*/ 746329 w 793009"/>
                <a:gd name="connsiteY7" fmla="*/ 139110 h 215662"/>
                <a:gd name="connsiteX8" fmla="*/ 715849 w 793009"/>
                <a:gd name="connsiteY8" fmla="*/ 158160 h 215662"/>
                <a:gd name="connsiteX9" fmla="*/ 677749 w 793009"/>
                <a:gd name="connsiteY9" fmla="*/ 177210 h 215662"/>
                <a:gd name="connsiteX10" fmla="*/ 599644 w 793009"/>
                <a:gd name="connsiteY10" fmla="*/ 200070 h 215662"/>
                <a:gd name="connsiteX11" fmla="*/ 517729 w 793009"/>
                <a:gd name="connsiteY11" fmla="*/ 213405 h 215662"/>
                <a:gd name="connsiteX12" fmla="*/ 378664 w 793009"/>
                <a:gd name="connsiteY12" fmla="*/ 215310 h 215662"/>
                <a:gd name="connsiteX13" fmla="*/ 300559 w 793009"/>
                <a:gd name="connsiteY13" fmla="*/ 209595 h 215662"/>
                <a:gd name="connsiteX14" fmla="*/ 205309 w 793009"/>
                <a:gd name="connsiteY14" fmla="*/ 192450 h 215662"/>
                <a:gd name="connsiteX15" fmla="*/ 138634 w 793009"/>
                <a:gd name="connsiteY15" fmla="*/ 171495 h 215662"/>
                <a:gd name="connsiteX16" fmla="*/ 100534 w 793009"/>
                <a:gd name="connsiteY16" fmla="*/ 148635 h 215662"/>
                <a:gd name="connsiteX17" fmla="*/ 64339 w 793009"/>
                <a:gd name="connsiteY17" fmla="*/ 112440 h 215662"/>
                <a:gd name="connsiteX18" fmla="*/ 7189 w 793009"/>
                <a:gd name="connsiteY18" fmla="*/ 80055 h 215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3009" h="215662">
                  <a:moveTo>
                    <a:pt x="7189" y="80055"/>
                  </a:moveTo>
                  <a:cubicBezTo>
                    <a:pt x="37034" y="64498"/>
                    <a:pt x="176734" y="32430"/>
                    <a:pt x="243409" y="19095"/>
                  </a:cubicBezTo>
                  <a:cubicBezTo>
                    <a:pt x="310084" y="5760"/>
                    <a:pt x="349772" y="680"/>
                    <a:pt x="407239" y="45"/>
                  </a:cubicBezTo>
                  <a:cubicBezTo>
                    <a:pt x="464706" y="-590"/>
                    <a:pt x="534874" y="5442"/>
                    <a:pt x="588214" y="15285"/>
                  </a:cubicBezTo>
                  <a:cubicBezTo>
                    <a:pt x="641554" y="25127"/>
                    <a:pt x="693624" y="46400"/>
                    <a:pt x="727279" y="59100"/>
                  </a:cubicBezTo>
                  <a:cubicBezTo>
                    <a:pt x="760934" y="71800"/>
                    <a:pt x="781572" y="84500"/>
                    <a:pt x="790144" y="91485"/>
                  </a:cubicBezTo>
                  <a:cubicBezTo>
                    <a:pt x="798716" y="98470"/>
                    <a:pt x="786017" y="93073"/>
                    <a:pt x="778714" y="101010"/>
                  </a:cubicBezTo>
                  <a:cubicBezTo>
                    <a:pt x="771412" y="108948"/>
                    <a:pt x="756807" y="129585"/>
                    <a:pt x="746329" y="139110"/>
                  </a:cubicBezTo>
                  <a:cubicBezTo>
                    <a:pt x="735852" y="148635"/>
                    <a:pt x="727279" y="151810"/>
                    <a:pt x="715849" y="158160"/>
                  </a:cubicBezTo>
                  <a:cubicBezTo>
                    <a:pt x="704419" y="164510"/>
                    <a:pt x="697116" y="170225"/>
                    <a:pt x="677749" y="177210"/>
                  </a:cubicBezTo>
                  <a:cubicBezTo>
                    <a:pt x="658382" y="184195"/>
                    <a:pt x="626314" y="194038"/>
                    <a:pt x="599644" y="200070"/>
                  </a:cubicBezTo>
                  <a:cubicBezTo>
                    <a:pt x="572974" y="206102"/>
                    <a:pt x="554559" y="210865"/>
                    <a:pt x="517729" y="213405"/>
                  </a:cubicBezTo>
                  <a:cubicBezTo>
                    <a:pt x="480899" y="215945"/>
                    <a:pt x="414859" y="215945"/>
                    <a:pt x="378664" y="215310"/>
                  </a:cubicBezTo>
                  <a:cubicBezTo>
                    <a:pt x="342469" y="214675"/>
                    <a:pt x="329451" y="213405"/>
                    <a:pt x="300559" y="209595"/>
                  </a:cubicBezTo>
                  <a:cubicBezTo>
                    <a:pt x="271667" y="205785"/>
                    <a:pt x="232296" y="198800"/>
                    <a:pt x="205309" y="192450"/>
                  </a:cubicBezTo>
                  <a:cubicBezTo>
                    <a:pt x="178322" y="186100"/>
                    <a:pt x="156096" y="178797"/>
                    <a:pt x="138634" y="171495"/>
                  </a:cubicBezTo>
                  <a:cubicBezTo>
                    <a:pt x="121172" y="164193"/>
                    <a:pt x="112917" y="158478"/>
                    <a:pt x="100534" y="148635"/>
                  </a:cubicBezTo>
                  <a:cubicBezTo>
                    <a:pt x="88152" y="138793"/>
                    <a:pt x="79579" y="124505"/>
                    <a:pt x="64339" y="112440"/>
                  </a:cubicBezTo>
                  <a:cubicBezTo>
                    <a:pt x="49099" y="100375"/>
                    <a:pt x="-22656" y="95612"/>
                    <a:pt x="7189" y="80055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3" name="Freeform 732"/>
          <p:cNvSpPr/>
          <p:nvPr/>
        </p:nvSpPr>
        <p:spPr>
          <a:xfrm>
            <a:off x="1452744" y="3381774"/>
            <a:ext cx="68485" cy="432713"/>
          </a:xfrm>
          <a:custGeom>
            <a:avLst/>
            <a:gdLst>
              <a:gd name="connsiteX0" fmla="*/ 182880 w 182880"/>
              <a:gd name="connsiteY0" fmla="*/ 816864 h 816864"/>
              <a:gd name="connsiteX1" fmla="*/ 91440 w 182880"/>
              <a:gd name="connsiteY1" fmla="*/ 615696 h 816864"/>
              <a:gd name="connsiteX2" fmla="*/ 54864 w 182880"/>
              <a:gd name="connsiteY2" fmla="*/ 438912 h 816864"/>
              <a:gd name="connsiteX3" fmla="*/ 36576 w 182880"/>
              <a:gd name="connsiteY3" fmla="*/ 237744 h 816864"/>
              <a:gd name="connsiteX4" fmla="*/ 0 w 182880"/>
              <a:gd name="connsiteY4" fmla="*/ 0 h 816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80" h="816864">
                <a:moveTo>
                  <a:pt x="182880" y="816864"/>
                </a:moveTo>
                <a:cubicBezTo>
                  <a:pt x="147828" y="747776"/>
                  <a:pt x="112776" y="678688"/>
                  <a:pt x="91440" y="615696"/>
                </a:cubicBezTo>
                <a:cubicBezTo>
                  <a:pt x="70104" y="552704"/>
                  <a:pt x="64008" y="501904"/>
                  <a:pt x="54864" y="438912"/>
                </a:cubicBezTo>
                <a:cubicBezTo>
                  <a:pt x="45720" y="375920"/>
                  <a:pt x="45720" y="310896"/>
                  <a:pt x="36576" y="237744"/>
                </a:cubicBezTo>
                <a:cubicBezTo>
                  <a:pt x="27432" y="164592"/>
                  <a:pt x="13716" y="82296"/>
                  <a:pt x="0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4" name="Freeform 733"/>
          <p:cNvSpPr/>
          <p:nvPr/>
        </p:nvSpPr>
        <p:spPr>
          <a:xfrm>
            <a:off x="1170494" y="2653799"/>
            <a:ext cx="475551" cy="1482368"/>
          </a:xfrm>
          <a:custGeom>
            <a:avLst/>
            <a:gdLst>
              <a:gd name="connsiteX0" fmla="*/ 446 w 475551"/>
              <a:gd name="connsiteY0" fmla="*/ 1463541 h 1482368"/>
              <a:gd name="connsiteX1" fmla="*/ 71566 w 475551"/>
              <a:gd name="connsiteY1" fmla="*/ 1389881 h 1482368"/>
              <a:gd name="connsiteX2" fmla="*/ 135066 w 475551"/>
              <a:gd name="connsiteY2" fmla="*/ 1267961 h 1482368"/>
              <a:gd name="connsiteX3" fmla="*/ 173166 w 475551"/>
              <a:gd name="connsiteY3" fmla="*/ 1123181 h 1482368"/>
              <a:gd name="connsiteX4" fmla="*/ 180786 w 475551"/>
              <a:gd name="connsiteY4" fmla="*/ 925061 h 1482368"/>
              <a:gd name="connsiteX5" fmla="*/ 173166 w 475551"/>
              <a:gd name="connsiteY5" fmla="*/ 747261 h 1482368"/>
              <a:gd name="connsiteX6" fmla="*/ 168086 w 475551"/>
              <a:gd name="connsiteY6" fmla="*/ 516121 h 1482368"/>
              <a:gd name="connsiteX7" fmla="*/ 157926 w 475551"/>
              <a:gd name="connsiteY7" fmla="*/ 307841 h 1482368"/>
              <a:gd name="connsiteX8" fmla="*/ 150306 w 475551"/>
              <a:gd name="connsiteY8" fmla="*/ 196081 h 1482368"/>
              <a:gd name="connsiteX9" fmla="*/ 163006 w 475551"/>
              <a:gd name="connsiteY9" fmla="*/ 41141 h 1482368"/>
              <a:gd name="connsiteX10" fmla="*/ 178246 w 475551"/>
              <a:gd name="connsiteY10" fmla="*/ 501 h 1482368"/>
              <a:gd name="connsiteX11" fmla="*/ 216346 w 475551"/>
              <a:gd name="connsiteY11" fmla="*/ 18281 h 1482368"/>
              <a:gd name="connsiteX12" fmla="*/ 282386 w 475551"/>
              <a:gd name="connsiteY12" fmla="*/ 15741 h 1482368"/>
              <a:gd name="connsiteX13" fmla="*/ 323026 w 475551"/>
              <a:gd name="connsiteY13" fmla="*/ 13201 h 1482368"/>
              <a:gd name="connsiteX14" fmla="*/ 333186 w 475551"/>
              <a:gd name="connsiteY14" fmla="*/ 66541 h 1482368"/>
              <a:gd name="connsiteX15" fmla="*/ 356046 w 475551"/>
              <a:gd name="connsiteY15" fmla="*/ 208781 h 1482368"/>
              <a:gd name="connsiteX16" fmla="*/ 356046 w 475551"/>
              <a:gd name="connsiteY16" fmla="*/ 338321 h 1482368"/>
              <a:gd name="connsiteX17" fmla="*/ 366206 w 475551"/>
              <a:gd name="connsiteY17" fmla="*/ 541521 h 1482368"/>
              <a:gd name="connsiteX18" fmla="*/ 361126 w 475551"/>
              <a:gd name="connsiteY18" fmla="*/ 691381 h 1482368"/>
              <a:gd name="connsiteX19" fmla="*/ 363666 w 475551"/>
              <a:gd name="connsiteY19" fmla="*/ 841241 h 1482368"/>
              <a:gd name="connsiteX20" fmla="*/ 356046 w 475551"/>
              <a:gd name="connsiteY20" fmla="*/ 1052061 h 1482368"/>
              <a:gd name="connsiteX21" fmla="*/ 363666 w 475551"/>
              <a:gd name="connsiteY21" fmla="*/ 1184141 h 1482368"/>
              <a:gd name="connsiteX22" fmla="*/ 406846 w 475551"/>
              <a:gd name="connsiteY22" fmla="*/ 1283201 h 1482368"/>
              <a:gd name="connsiteX23" fmla="*/ 444946 w 475551"/>
              <a:gd name="connsiteY23" fmla="*/ 1339081 h 1482368"/>
              <a:gd name="connsiteX24" fmla="*/ 472886 w 475551"/>
              <a:gd name="connsiteY24" fmla="*/ 1379721 h 1482368"/>
              <a:gd name="connsiteX25" fmla="*/ 376366 w 475551"/>
              <a:gd name="connsiteY25" fmla="*/ 1384801 h 1482368"/>
              <a:gd name="connsiteX26" fmla="*/ 310326 w 475551"/>
              <a:gd name="connsiteY26" fmla="*/ 1425441 h 1482368"/>
              <a:gd name="connsiteX27" fmla="*/ 226506 w 475551"/>
              <a:gd name="connsiteY27" fmla="*/ 1473701 h 1482368"/>
              <a:gd name="connsiteX28" fmla="*/ 107126 w 475551"/>
              <a:gd name="connsiteY28" fmla="*/ 1481321 h 1482368"/>
              <a:gd name="connsiteX29" fmla="*/ 446 w 475551"/>
              <a:gd name="connsiteY29" fmla="*/ 1463541 h 1482368"/>
              <a:gd name="connsiteX0" fmla="*/ 446 w 475551"/>
              <a:gd name="connsiteY0" fmla="*/ 1463541 h 1482368"/>
              <a:gd name="connsiteX1" fmla="*/ 71566 w 475551"/>
              <a:gd name="connsiteY1" fmla="*/ 1389881 h 1482368"/>
              <a:gd name="connsiteX2" fmla="*/ 135066 w 475551"/>
              <a:gd name="connsiteY2" fmla="*/ 1267961 h 1482368"/>
              <a:gd name="connsiteX3" fmla="*/ 173166 w 475551"/>
              <a:gd name="connsiteY3" fmla="*/ 1123181 h 1482368"/>
              <a:gd name="connsiteX4" fmla="*/ 180786 w 475551"/>
              <a:gd name="connsiteY4" fmla="*/ 925061 h 1482368"/>
              <a:gd name="connsiteX5" fmla="*/ 173166 w 475551"/>
              <a:gd name="connsiteY5" fmla="*/ 747261 h 1482368"/>
              <a:gd name="connsiteX6" fmla="*/ 168086 w 475551"/>
              <a:gd name="connsiteY6" fmla="*/ 516121 h 1482368"/>
              <a:gd name="connsiteX7" fmla="*/ 157926 w 475551"/>
              <a:gd name="connsiteY7" fmla="*/ 307841 h 1482368"/>
              <a:gd name="connsiteX8" fmla="*/ 150306 w 475551"/>
              <a:gd name="connsiteY8" fmla="*/ 196081 h 1482368"/>
              <a:gd name="connsiteX9" fmla="*/ 163006 w 475551"/>
              <a:gd name="connsiteY9" fmla="*/ 41141 h 1482368"/>
              <a:gd name="connsiteX10" fmla="*/ 178246 w 475551"/>
              <a:gd name="connsiteY10" fmla="*/ 501 h 1482368"/>
              <a:gd name="connsiteX11" fmla="*/ 216346 w 475551"/>
              <a:gd name="connsiteY11" fmla="*/ 18281 h 1482368"/>
              <a:gd name="connsiteX12" fmla="*/ 282386 w 475551"/>
              <a:gd name="connsiteY12" fmla="*/ 15741 h 1482368"/>
              <a:gd name="connsiteX13" fmla="*/ 323026 w 475551"/>
              <a:gd name="connsiteY13" fmla="*/ 13201 h 1482368"/>
              <a:gd name="connsiteX14" fmla="*/ 333186 w 475551"/>
              <a:gd name="connsiteY14" fmla="*/ 66541 h 1482368"/>
              <a:gd name="connsiteX15" fmla="*/ 356046 w 475551"/>
              <a:gd name="connsiteY15" fmla="*/ 208781 h 1482368"/>
              <a:gd name="connsiteX16" fmla="*/ 356046 w 475551"/>
              <a:gd name="connsiteY16" fmla="*/ 338321 h 1482368"/>
              <a:gd name="connsiteX17" fmla="*/ 366206 w 475551"/>
              <a:gd name="connsiteY17" fmla="*/ 541521 h 1482368"/>
              <a:gd name="connsiteX18" fmla="*/ 315406 w 475551"/>
              <a:gd name="connsiteY18" fmla="*/ 645661 h 1482368"/>
              <a:gd name="connsiteX19" fmla="*/ 363666 w 475551"/>
              <a:gd name="connsiteY19" fmla="*/ 841241 h 1482368"/>
              <a:gd name="connsiteX20" fmla="*/ 356046 w 475551"/>
              <a:gd name="connsiteY20" fmla="*/ 1052061 h 1482368"/>
              <a:gd name="connsiteX21" fmla="*/ 363666 w 475551"/>
              <a:gd name="connsiteY21" fmla="*/ 1184141 h 1482368"/>
              <a:gd name="connsiteX22" fmla="*/ 406846 w 475551"/>
              <a:gd name="connsiteY22" fmla="*/ 1283201 h 1482368"/>
              <a:gd name="connsiteX23" fmla="*/ 444946 w 475551"/>
              <a:gd name="connsiteY23" fmla="*/ 1339081 h 1482368"/>
              <a:gd name="connsiteX24" fmla="*/ 472886 w 475551"/>
              <a:gd name="connsiteY24" fmla="*/ 1379721 h 1482368"/>
              <a:gd name="connsiteX25" fmla="*/ 376366 w 475551"/>
              <a:gd name="connsiteY25" fmla="*/ 1384801 h 1482368"/>
              <a:gd name="connsiteX26" fmla="*/ 310326 w 475551"/>
              <a:gd name="connsiteY26" fmla="*/ 1425441 h 1482368"/>
              <a:gd name="connsiteX27" fmla="*/ 226506 w 475551"/>
              <a:gd name="connsiteY27" fmla="*/ 1473701 h 1482368"/>
              <a:gd name="connsiteX28" fmla="*/ 107126 w 475551"/>
              <a:gd name="connsiteY28" fmla="*/ 1481321 h 1482368"/>
              <a:gd name="connsiteX29" fmla="*/ 446 w 475551"/>
              <a:gd name="connsiteY29" fmla="*/ 1463541 h 1482368"/>
              <a:gd name="connsiteX0" fmla="*/ 446 w 475551"/>
              <a:gd name="connsiteY0" fmla="*/ 1463541 h 1482368"/>
              <a:gd name="connsiteX1" fmla="*/ 71566 w 475551"/>
              <a:gd name="connsiteY1" fmla="*/ 1389881 h 1482368"/>
              <a:gd name="connsiteX2" fmla="*/ 135066 w 475551"/>
              <a:gd name="connsiteY2" fmla="*/ 1267961 h 1482368"/>
              <a:gd name="connsiteX3" fmla="*/ 173166 w 475551"/>
              <a:gd name="connsiteY3" fmla="*/ 1123181 h 1482368"/>
              <a:gd name="connsiteX4" fmla="*/ 180786 w 475551"/>
              <a:gd name="connsiteY4" fmla="*/ 925061 h 1482368"/>
              <a:gd name="connsiteX5" fmla="*/ 173166 w 475551"/>
              <a:gd name="connsiteY5" fmla="*/ 747261 h 1482368"/>
              <a:gd name="connsiteX6" fmla="*/ 168086 w 475551"/>
              <a:gd name="connsiteY6" fmla="*/ 516121 h 1482368"/>
              <a:gd name="connsiteX7" fmla="*/ 157926 w 475551"/>
              <a:gd name="connsiteY7" fmla="*/ 307841 h 1482368"/>
              <a:gd name="connsiteX8" fmla="*/ 150306 w 475551"/>
              <a:gd name="connsiteY8" fmla="*/ 196081 h 1482368"/>
              <a:gd name="connsiteX9" fmla="*/ 163006 w 475551"/>
              <a:gd name="connsiteY9" fmla="*/ 41141 h 1482368"/>
              <a:gd name="connsiteX10" fmla="*/ 178246 w 475551"/>
              <a:gd name="connsiteY10" fmla="*/ 501 h 1482368"/>
              <a:gd name="connsiteX11" fmla="*/ 216346 w 475551"/>
              <a:gd name="connsiteY11" fmla="*/ 18281 h 1482368"/>
              <a:gd name="connsiteX12" fmla="*/ 282386 w 475551"/>
              <a:gd name="connsiteY12" fmla="*/ 15741 h 1482368"/>
              <a:gd name="connsiteX13" fmla="*/ 323026 w 475551"/>
              <a:gd name="connsiteY13" fmla="*/ 13201 h 1482368"/>
              <a:gd name="connsiteX14" fmla="*/ 333186 w 475551"/>
              <a:gd name="connsiteY14" fmla="*/ 66541 h 1482368"/>
              <a:gd name="connsiteX15" fmla="*/ 356046 w 475551"/>
              <a:gd name="connsiteY15" fmla="*/ 208781 h 1482368"/>
              <a:gd name="connsiteX16" fmla="*/ 356046 w 475551"/>
              <a:gd name="connsiteY16" fmla="*/ 338321 h 1482368"/>
              <a:gd name="connsiteX17" fmla="*/ 300166 w 475551"/>
              <a:gd name="connsiteY17" fmla="*/ 493261 h 1482368"/>
              <a:gd name="connsiteX18" fmla="*/ 315406 w 475551"/>
              <a:gd name="connsiteY18" fmla="*/ 645661 h 1482368"/>
              <a:gd name="connsiteX19" fmla="*/ 363666 w 475551"/>
              <a:gd name="connsiteY19" fmla="*/ 841241 h 1482368"/>
              <a:gd name="connsiteX20" fmla="*/ 356046 w 475551"/>
              <a:gd name="connsiteY20" fmla="*/ 1052061 h 1482368"/>
              <a:gd name="connsiteX21" fmla="*/ 363666 w 475551"/>
              <a:gd name="connsiteY21" fmla="*/ 1184141 h 1482368"/>
              <a:gd name="connsiteX22" fmla="*/ 406846 w 475551"/>
              <a:gd name="connsiteY22" fmla="*/ 1283201 h 1482368"/>
              <a:gd name="connsiteX23" fmla="*/ 444946 w 475551"/>
              <a:gd name="connsiteY23" fmla="*/ 1339081 h 1482368"/>
              <a:gd name="connsiteX24" fmla="*/ 472886 w 475551"/>
              <a:gd name="connsiteY24" fmla="*/ 1379721 h 1482368"/>
              <a:gd name="connsiteX25" fmla="*/ 376366 w 475551"/>
              <a:gd name="connsiteY25" fmla="*/ 1384801 h 1482368"/>
              <a:gd name="connsiteX26" fmla="*/ 310326 w 475551"/>
              <a:gd name="connsiteY26" fmla="*/ 1425441 h 1482368"/>
              <a:gd name="connsiteX27" fmla="*/ 226506 w 475551"/>
              <a:gd name="connsiteY27" fmla="*/ 1473701 h 1482368"/>
              <a:gd name="connsiteX28" fmla="*/ 107126 w 475551"/>
              <a:gd name="connsiteY28" fmla="*/ 1481321 h 1482368"/>
              <a:gd name="connsiteX29" fmla="*/ 446 w 475551"/>
              <a:gd name="connsiteY29" fmla="*/ 1463541 h 1482368"/>
              <a:gd name="connsiteX0" fmla="*/ 446 w 475551"/>
              <a:gd name="connsiteY0" fmla="*/ 1463541 h 1482368"/>
              <a:gd name="connsiteX1" fmla="*/ 71566 w 475551"/>
              <a:gd name="connsiteY1" fmla="*/ 1389881 h 1482368"/>
              <a:gd name="connsiteX2" fmla="*/ 135066 w 475551"/>
              <a:gd name="connsiteY2" fmla="*/ 1267961 h 1482368"/>
              <a:gd name="connsiteX3" fmla="*/ 173166 w 475551"/>
              <a:gd name="connsiteY3" fmla="*/ 1123181 h 1482368"/>
              <a:gd name="connsiteX4" fmla="*/ 180786 w 475551"/>
              <a:gd name="connsiteY4" fmla="*/ 925061 h 1482368"/>
              <a:gd name="connsiteX5" fmla="*/ 173166 w 475551"/>
              <a:gd name="connsiteY5" fmla="*/ 747261 h 1482368"/>
              <a:gd name="connsiteX6" fmla="*/ 168086 w 475551"/>
              <a:gd name="connsiteY6" fmla="*/ 516121 h 1482368"/>
              <a:gd name="connsiteX7" fmla="*/ 157926 w 475551"/>
              <a:gd name="connsiteY7" fmla="*/ 307841 h 1482368"/>
              <a:gd name="connsiteX8" fmla="*/ 150306 w 475551"/>
              <a:gd name="connsiteY8" fmla="*/ 196081 h 1482368"/>
              <a:gd name="connsiteX9" fmla="*/ 163006 w 475551"/>
              <a:gd name="connsiteY9" fmla="*/ 41141 h 1482368"/>
              <a:gd name="connsiteX10" fmla="*/ 178246 w 475551"/>
              <a:gd name="connsiteY10" fmla="*/ 501 h 1482368"/>
              <a:gd name="connsiteX11" fmla="*/ 216346 w 475551"/>
              <a:gd name="connsiteY11" fmla="*/ 18281 h 1482368"/>
              <a:gd name="connsiteX12" fmla="*/ 282386 w 475551"/>
              <a:gd name="connsiteY12" fmla="*/ 15741 h 1482368"/>
              <a:gd name="connsiteX13" fmla="*/ 323026 w 475551"/>
              <a:gd name="connsiteY13" fmla="*/ 13201 h 1482368"/>
              <a:gd name="connsiteX14" fmla="*/ 333186 w 475551"/>
              <a:gd name="connsiteY14" fmla="*/ 66541 h 1482368"/>
              <a:gd name="connsiteX15" fmla="*/ 356046 w 475551"/>
              <a:gd name="connsiteY15" fmla="*/ 208781 h 1482368"/>
              <a:gd name="connsiteX16" fmla="*/ 312866 w 475551"/>
              <a:gd name="connsiteY16" fmla="*/ 318001 h 1482368"/>
              <a:gd name="connsiteX17" fmla="*/ 300166 w 475551"/>
              <a:gd name="connsiteY17" fmla="*/ 493261 h 1482368"/>
              <a:gd name="connsiteX18" fmla="*/ 315406 w 475551"/>
              <a:gd name="connsiteY18" fmla="*/ 645661 h 1482368"/>
              <a:gd name="connsiteX19" fmla="*/ 363666 w 475551"/>
              <a:gd name="connsiteY19" fmla="*/ 841241 h 1482368"/>
              <a:gd name="connsiteX20" fmla="*/ 356046 w 475551"/>
              <a:gd name="connsiteY20" fmla="*/ 1052061 h 1482368"/>
              <a:gd name="connsiteX21" fmla="*/ 363666 w 475551"/>
              <a:gd name="connsiteY21" fmla="*/ 1184141 h 1482368"/>
              <a:gd name="connsiteX22" fmla="*/ 406846 w 475551"/>
              <a:gd name="connsiteY22" fmla="*/ 1283201 h 1482368"/>
              <a:gd name="connsiteX23" fmla="*/ 444946 w 475551"/>
              <a:gd name="connsiteY23" fmla="*/ 1339081 h 1482368"/>
              <a:gd name="connsiteX24" fmla="*/ 472886 w 475551"/>
              <a:gd name="connsiteY24" fmla="*/ 1379721 h 1482368"/>
              <a:gd name="connsiteX25" fmla="*/ 376366 w 475551"/>
              <a:gd name="connsiteY25" fmla="*/ 1384801 h 1482368"/>
              <a:gd name="connsiteX26" fmla="*/ 310326 w 475551"/>
              <a:gd name="connsiteY26" fmla="*/ 1425441 h 1482368"/>
              <a:gd name="connsiteX27" fmla="*/ 226506 w 475551"/>
              <a:gd name="connsiteY27" fmla="*/ 1473701 h 1482368"/>
              <a:gd name="connsiteX28" fmla="*/ 107126 w 475551"/>
              <a:gd name="connsiteY28" fmla="*/ 1481321 h 1482368"/>
              <a:gd name="connsiteX29" fmla="*/ 446 w 475551"/>
              <a:gd name="connsiteY29" fmla="*/ 1463541 h 1482368"/>
              <a:gd name="connsiteX0" fmla="*/ 446 w 475551"/>
              <a:gd name="connsiteY0" fmla="*/ 1463541 h 1482368"/>
              <a:gd name="connsiteX1" fmla="*/ 71566 w 475551"/>
              <a:gd name="connsiteY1" fmla="*/ 1389881 h 1482368"/>
              <a:gd name="connsiteX2" fmla="*/ 135066 w 475551"/>
              <a:gd name="connsiteY2" fmla="*/ 1267961 h 1482368"/>
              <a:gd name="connsiteX3" fmla="*/ 173166 w 475551"/>
              <a:gd name="connsiteY3" fmla="*/ 1123181 h 1482368"/>
              <a:gd name="connsiteX4" fmla="*/ 180786 w 475551"/>
              <a:gd name="connsiteY4" fmla="*/ 925061 h 1482368"/>
              <a:gd name="connsiteX5" fmla="*/ 173166 w 475551"/>
              <a:gd name="connsiteY5" fmla="*/ 747261 h 1482368"/>
              <a:gd name="connsiteX6" fmla="*/ 168086 w 475551"/>
              <a:gd name="connsiteY6" fmla="*/ 516121 h 1482368"/>
              <a:gd name="connsiteX7" fmla="*/ 226506 w 475551"/>
              <a:gd name="connsiteY7" fmla="*/ 257041 h 1482368"/>
              <a:gd name="connsiteX8" fmla="*/ 150306 w 475551"/>
              <a:gd name="connsiteY8" fmla="*/ 196081 h 1482368"/>
              <a:gd name="connsiteX9" fmla="*/ 163006 w 475551"/>
              <a:gd name="connsiteY9" fmla="*/ 41141 h 1482368"/>
              <a:gd name="connsiteX10" fmla="*/ 178246 w 475551"/>
              <a:gd name="connsiteY10" fmla="*/ 501 h 1482368"/>
              <a:gd name="connsiteX11" fmla="*/ 216346 w 475551"/>
              <a:gd name="connsiteY11" fmla="*/ 18281 h 1482368"/>
              <a:gd name="connsiteX12" fmla="*/ 282386 w 475551"/>
              <a:gd name="connsiteY12" fmla="*/ 15741 h 1482368"/>
              <a:gd name="connsiteX13" fmla="*/ 323026 w 475551"/>
              <a:gd name="connsiteY13" fmla="*/ 13201 h 1482368"/>
              <a:gd name="connsiteX14" fmla="*/ 333186 w 475551"/>
              <a:gd name="connsiteY14" fmla="*/ 66541 h 1482368"/>
              <a:gd name="connsiteX15" fmla="*/ 356046 w 475551"/>
              <a:gd name="connsiteY15" fmla="*/ 208781 h 1482368"/>
              <a:gd name="connsiteX16" fmla="*/ 312866 w 475551"/>
              <a:gd name="connsiteY16" fmla="*/ 318001 h 1482368"/>
              <a:gd name="connsiteX17" fmla="*/ 300166 w 475551"/>
              <a:gd name="connsiteY17" fmla="*/ 493261 h 1482368"/>
              <a:gd name="connsiteX18" fmla="*/ 315406 w 475551"/>
              <a:gd name="connsiteY18" fmla="*/ 645661 h 1482368"/>
              <a:gd name="connsiteX19" fmla="*/ 363666 w 475551"/>
              <a:gd name="connsiteY19" fmla="*/ 841241 h 1482368"/>
              <a:gd name="connsiteX20" fmla="*/ 356046 w 475551"/>
              <a:gd name="connsiteY20" fmla="*/ 1052061 h 1482368"/>
              <a:gd name="connsiteX21" fmla="*/ 363666 w 475551"/>
              <a:gd name="connsiteY21" fmla="*/ 1184141 h 1482368"/>
              <a:gd name="connsiteX22" fmla="*/ 406846 w 475551"/>
              <a:gd name="connsiteY22" fmla="*/ 1283201 h 1482368"/>
              <a:gd name="connsiteX23" fmla="*/ 444946 w 475551"/>
              <a:gd name="connsiteY23" fmla="*/ 1339081 h 1482368"/>
              <a:gd name="connsiteX24" fmla="*/ 472886 w 475551"/>
              <a:gd name="connsiteY24" fmla="*/ 1379721 h 1482368"/>
              <a:gd name="connsiteX25" fmla="*/ 376366 w 475551"/>
              <a:gd name="connsiteY25" fmla="*/ 1384801 h 1482368"/>
              <a:gd name="connsiteX26" fmla="*/ 310326 w 475551"/>
              <a:gd name="connsiteY26" fmla="*/ 1425441 h 1482368"/>
              <a:gd name="connsiteX27" fmla="*/ 226506 w 475551"/>
              <a:gd name="connsiteY27" fmla="*/ 1473701 h 1482368"/>
              <a:gd name="connsiteX28" fmla="*/ 107126 w 475551"/>
              <a:gd name="connsiteY28" fmla="*/ 1481321 h 1482368"/>
              <a:gd name="connsiteX29" fmla="*/ 446 w 475551"/>
              <a:gd name="connsiteY29" fmla="*/ 1463541 h 1482368"/>
              <a:gd name="connsiteX0" fmla="*/ 446 w 475551"/>
              <a:gd name="connsiteY0" fmla="*/ 1463541 h 1482368"/>
              <a:gd name="connsiteX1" fmla="*/ 71566 w 475551"/>
              <a:gd name="connsiteY1" fmla="*/ 1389881 h 1482368"/>
              <a:gd name="connsiteX2" fmla="*/ 135066 w 475551"/>
              <a:gd name="connsiteY2" fmla="*/ 1267961 h 1482368"/>
              <a:gd name="connsiteX3" fmla="*/ 173166 w 475551"/>
              <a:gd name="connsiteY3" fmla="*/ 1123181 h 1482368"/>
              <a:gd name="connsiteX4" fmla="*/ 180786 w 475551"/>
              <a:gd name="connsiteY4" fmla="*/ 925061 h 1482368"/>
              <a:gd name="connsiteX5" fmla="*/ 173166 w 475551"/>
              <a:gd name="connsiteY5" fmla="*/ 747261 h 1482368"/>
              <a:gd name="connsiteX6" fmla="*/ 168086 w 475551"/>
              <a:gd name="connsiteY6" fmla="*/ 516121 h 1482368"/>
              <a:gd name="connsiteX7" fmla="*/ 226506 w 475551"/>
              <a:gd name="connsiteY7" fmla="*/ 257041 h 1482368"/>
              <a:gd name="connsiteX8" fmla="*/ 168086 w 475551"/>
              <a:gd name="connsiteY8" fmla="*/ 152901 h 1482368"/>
              <a:gd name="connsiteX9" fmla="*/ 163006 w 475551"/>
              <a:gd name="connsiteY9" fmla="*/ 41141 h 1482368"/>
              <a:gd name="connsiteX10" fmla="*/ 178246 w 475551"/>
              <a:gd name="connsiteY10" fmla="*/ 501 h 1482368"/>
              <a:gd name="connsiteX11" fmla="*/ 216346 w 475551"/>
              <a:gd name="connsiteY11" fmla="*/ 18281 h 1482368"/>
              <a:gd name="connsiteX12" fmla="*/ 282386 w 475551"/>
              <a:gd name="connsiteY12" fmla="*/ 15741 h 1482368"/>
              <a:gd name="connsiteX13" fmla="*/ 323026 w 475551"/>
              <a:gd name="connsiteY13" fmla="*/ 13201 h 1482368"/>
              <a:gd name="connsiteX14" fmla="*/ 333186 w 475551"/>
              <a:gd name="connsiteY14" fmla="*/ 66541 h 1482368"/>
              <a:gd name="connsiteX15" fmla="*/ 356046 w 475551"/>
              <a:gd name="connsiteY15" fmla="*/ 208781 h 1482368"/>
              <a:gd name="connsiteX16" fmla="*/ 312866 w 475551"/>
              <a:gd name="connsiteY16" fmla="*/ 318001 h 1482368"/>
              <a:gd name="connsiteX17" fmla="*/ 300166 w 475551"/>
              <a:gd name="connsiteY17" fmla="*/ 493261 h 1482368"/>
              <a:gd name="connsiteX18" fmla="*/ 315406 w 475551"/>
              <a:gd name="connsiteY18" fmla="*/ 645661 h 1482368"/>
              <a:gd name="connsiteX19" fmla="*/ 363666 w 475551"/>
              <a:gd name="connsiteY19" fmla="*/ 841241 h 1482368"/>
              <a:gd name="connsiteX20" fmla="*/ 356046 w 475551"/>
              <a:gd name="connsiteY20" fmla="*/ 1052061 h 1482368"/>
              <a:gd name="connsiteX21" fmla="*/ 363666 w 475551"/>
              <a:gd name="connsiteY21" fmla="*/ 1184141 h 1482368"/>
              <a:gd name="connsiteX22" fmla="*/ 406846 w 475551"/>
              <a:gd name="connsiteY22" fmla="*/ 1283201 h 1482368"/>
              <a:gd name="connsiteX23" fmla="*/ 444946 w 475551"/>
              <a:gd name="connsiteY23" fmla="*/ 1339081 h 1482368"/>
              <a:gd name="connsiteX24" fmla="*/ 472886 w 475551"/>
              <a:gd name="connsiteY24" fmla="*/ 1379721 h 1482368"/>
              <a:gd name="connsiteX25" fmla="*/ 376366 w 475551"/>
              <a:gd name="connsiteY25" fmla="*/ 1384801 h 1482368"/>
              <a:gd name="connsiteX26" fmla="*/ 310326 w 475551"/>
              <a:gd name="connsiteY26" fmla="*/ 1425441 h 1482368"/>
              <a:gd name="connsiteX27" fmla="*/ 226506 w 475551"/>
              <a:gd name="connsiteY27" fmla="*/ 1473701 h 1482368"/>
              <a:gd name="connsiteX28" fmla="*/ 107126 w 475551"/>
              <a:gd name="connsiteY28" fmla="*/ 1481321 h 1482368"/>
              <a:gd name="connsiteX29" fmla="*/ 446 w 475551"/>
              <a:gd name="connsiteY29" fmla="*/ 1463541 h 1482368"/>
              <a:gd name="connsiteX0" fmla="*/ 446 w 475551"/>
              <a:gd name="connsiteY0" fmla="*/ 1463541 h 1482368"/>
              <a:gd name="connsiteX1" fmla="*/ 71566 w 475551"/>
              <a:gd name="connsiteY1" fmla="*/ 1389881 h 1482368"/>
              <a:gd name="connsiteX2" fmla="*/ 135066 w 475551"/>
              <a:gd name="connsiteY2" fmla="*/ 1267961 h 1482368"/>
              <a:gd name="connsiteX3" fmla="*/ 173166 w 475551"/>
              <a:gd name="connsiteY3" fmla="*/ 1123181 h 1482368"/>
              <a:gd name="connsiteX4" fmla="*/ 180786 w 475551"/>
              <a:gd name="connsiteY4" fmla="*/ 925061 h 1482368"/>
              <a:gd name="connsiteX5" fmla="*/ 173166 w 475551"/>
              <a:gd name="connsiteY5" fmla="*/ 747261 h 1482368"/>
              <a:gd name="connsiteX6" fmla="*/ 218886 w 475551"/>
              <a:gd name="connsiteY6" fmla="*/ 536441 h 1482368"/>
              <a:gd name="connsiteX7" fmla="*/ 226506 w 475551"/>
              <a:gd name="connsiteY7" fmla="*/ 257041 h 1482368"/>
              <a:gd name="connsiteX8" fmla="*/ 168086 w 475551"/>
              <a:gd name="connsiteY8" fmla="*/ 152901 h 1482368"/>
              <a:gd name="connsiteX9" fmla="*/ 163006 w 475551"/>
              <a:gd name="connsiteY9" fmla="*/ 41141 h 1482368"/>
              <a:gd name="connsiteX10" fmla="*/ 178246 w 475551"/>
              <a:gd name="connsiteY10" fmla="*/ 501 h 1482368"/>
              <a:gd name="connsiteX11" fmla="*/ 216346 w 475551"/>
              <a:gd name="connsiteY11" fmla="*/ 18281 h 1482368"/>
              <a:gd name="connsiteX12" fmla="*/ 282386 w 475551"/>
              <a:gd name="connsiteY12" fmla="*/ 15741 h 1482368"/>
              <a:gd name="connsiteX13" fmla="*/ 323026 w 475551"/>
              <a:gd name="connsiteY13" fmla="*/ 13201 h 1482368"/>
              <a:gd name="connsiteX14" fmla="*/ 333186 w 475551"/>
              <a:gd name="connsiteY14" fmla="*/ 66541 h 1482368"/>
              <a:gd name="connsiteX15" fmla="*/ 356046 w 475551"/>
              <a:gd name="connsiteY15" fmla="*/ 208781 h 1482368"/>
              <a:gd name="connsiteX16" fmla="*/ 312866 w 475551"/>
              <a:gd name="connsiteY16" fmla="*/ 318001 h 1482368"/>
              <a:gd name="connsiteX17" fmla="*/ 300166 w 475551"/>
              <a:gd name="connsiteY17" fmla="*/ 493261 h 1482368"/>
              <a:gd name="connsiteX18" fmla="*/ 315406 w 475551"/>
              <a:gd name="connsiteY18" fmla="*/ 645661 h 1482368"/>
              <a:gd name="connsiteX19" fmla="*/ 363666 w 475551"/>
              <a:gd name="connsiteY19" fmla="*/ 841241 h 1482368"/>
              <a:gd name="connsiteX20" fmla="*/ 356046 w 475551"/>
              <a:gd name="connsiteY20" fmla="*/ 1052061 h 1482368"/>
              <a:gd name="connsiteX21" fmla="*/ 363666 w 475551"/>
              <a:gd name="connsiteY21" fmla="*/ 1184141 h 1482368"/>
              <a:gd name="connsiteX22" fmla="*/ 406846 w 475551"/>
              <a:gd name="connsiteY22" fmla="*/ 1283201 h 1482368"/>
              <a:gd name="connsiteX23" fmla="*/ 444946 w 475551"/>
              <a:gd name="connsiteY23" fmla="*/ 1339081 h 1482368"/>
              <a:gd name="connsiteX24" fmla="*/ 472886 w 475551"/>
              <a:gd name="connsiteY24" fmla="*/ 1379721 h 1482368"/>
              <a:gd name="connsiteX25" fmla="*/ 376366 w 475551"/>
              <a:gd name="connsiteY25" fmla="*/ 1384801 h 1482368"/>
              <a:gd name="connsiteX26" fmla="*/ 310326 w 475551"/>
              <a:gd name="connsiteY26" fmla="*/ 1425441 h 1482368"/>
              <a:gd name="connsiteX27" fmla="*/ 226506 w 475551"/>
              <a:gd name="connsiteY27" fmla="*/ 1473701 h 1482368"/>
              <a:gd name="connsiteX28" fmla="*/ 107126 w 475551"/>
              <a:gd name="connsiteY28" fmla="*/ 1481321 h 1482368"/>
              <a:gd name="connsiteX29" fmla="*/ 446 w 475551"/>
              <a:gd name="connsiteY29" fmla="*/ 1463541 h 1482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75551" h="1482368">
                <a:moveTo>
                  <a:pt x="446" y="1463541"/>
                </a:moveTo>
                <a:cubicBezTo>
                  <a:pt x="-5481" y="1448301"/>
                  <a:pt x="49129" y="1422478"/>
                  <a:pt x="71566" y="1389881"/>
                </a:cubicBezTo>
                <a:cubicBezTo>
                  <a:pt x="94003" y="1357284"/>
                  <a:pt x="118133" y="1312411"/>
                  <a:pt x="135066" y="1267961"/>
                </a:cubicBezTo>
                <a:cubicBezTo>
                  <a:pt x="151999" y="1223511"/>
                  <a:pt x="165546" y="1180331"/>
                  <a:pt x="173166" y="1123181"/>
                </a:cubicBezTo>
                <a:cubicBezTo>
                  <a:pt x="180786" y="1066031"/>
                  <a:pt x="180786" y="987714"/>
                  <a:pt x="180786" y="925061"/>
                </a:cubicBezTo>
                <a:cubicBezTo>
                  <a:pt x="180786" y="862408"/>
                  <a:pt x="166816" y="812031"/>
                  <a:pt x="173166" y="747261"/>
                </a:cubicBezTo>
                <a:cubicBezTo>
                  <a:pt x="179516" y="682491"/>
                  <a:pt x="209996" y="618144"/>
                  <a:pt x="218886" y="536441"/>
                </a:cubicBezTo>
                <a:cubicBezTo>
                  <a:pt x="227776" y="454738"/>
                  <a:pt x="234973" y="320964"/>
                  <a:pt x="226506" y="257041"/>
                </a:cubicBezTo>
                <a:cubicBezTo>
                  <a:pt x="218039" y="193118"/>
                  <a:pt x="178669" y="188884"/>
                  <a:pt x="168086" y="152901"/>
                </a:cubicBezTo>
                <a:cubicBezTo>
                  <a:pt x="157503" y="116918"/>
                  <a:pt x="161313" y="66541"/>
                  <a:pt x="163006" y="41141"/>
                </a:cubicBezTo>
                <a:cubicBezTo>
                  <a:pt x="164699" y="15741"/>
                  <a:pt x="169356" y="4311"/>
                  <a:pt x="178246" y="501"/>
                </a:cubicBezTo>
                <a:cubicBezTo>
                  <a:pt x="187136" y="-3309"/>
                  <a:pt x="198989" y="15741"/>
                  <a:pt x="216346" y="18281"/>
                </a:cubicBezTo>
                <a:cubicBezTo>
                  <a:pt x="233703" y="20821"/>
                  <a:pt x="264606" y="16588"/>
                  <a:pt x="282386" y="15741"/>
                </a:cubicBezTo>
                <a:cubicBezTo>
                  <a:pt x="300166" y="14894"/>
                  <a:pt x="314559" y="4734"/>
                  <a:pt x="323026" y="13201"/>
                </a:cubicBezTo>
                <a:cubicBezTo>
                  <a:pt x="331493" y="21668"/>
                  <a:pt x="327683" y="33944"/>
                  <a:pt x="333186" y="66541"/>
                </a:cubicBezTo>
                <a:cubicBezTo>
                  <a:pt x="338689" y="99138"/>
                  <a:pt x="359433" y="166871"/>
                  <a:pt x="356046" y="208781"/>
                </a:cubicBezTo>
                <a:cubicBezTo>
                  <a:pt x="352659" y="250691"/>
                  <a:pt x="322179" y="270588"/>
                  <a:pt x="312866" y="318001"/>
                </a:cubicBezTo>
                <a:cubicBezTo>
                  <a:pt x="303553" y="365414"/>
                  <a:pt x="299743" y="438651"/>
                  <a:pt x="300166" y="493261"/>
                </a:cubicBezTo>
                <a:cubicBezTo>
                  <a:pt x="300589" y="547871"/>
                  <a:pt x="304823" y="587664"/>
                  <a:pt x="315406" y="645661"/>
                </a:cubicBezTo>
                <a:cubicBezTo>
                  <a:pt x="325989" y="703658"/>
                  <a:pt x="356893" y="773508"/>
                  <a:pt x="363666" y="841241"/>
                </a:cubicBezTo>
                <a:cubicBezTo>
                  <a:pt x="370439" y="908974"/>
                  <a:pt x="356046" y="994911"/>
                  <a:pt x="356046" y="1052061"/>
                </a:cubicBezTo>
                <a:cubicBezTo>
                  <a:pt x="356046" y="1109211"/>
                  <a:pt x="355199" y="1145618"/>
                  <a:pt x="363666" y="1184141"/>
                </a:cubicBezTo>
                <a:cubicBezTo>
                  <a:pt x="372133" y="1222664"/>
                  <a:pt x="393299" y="1257378"/>
                  <a:pt x="406846" y="1283201"/>
                </a:cubicBezTo>
                <a:cubicBezTo>
                  <a:pt x="420393" y="1309024"/>
                  <a:pt x="444946" y="1339081"/>
                  <a:pt x="444946" y="1339081"/>
                </a:cubicBezTo>
                <a:cubicBezTo>
                  <a:pt x="455953" y="1355168"/>
                  <a:pt x="484316" y="1372101"/>
                  <a:pt x="472886" y="1379721"/>
                </a:cubicBezTo>
                <a:cubicBezTo>
                  <a:pt x="461456" y="1387341"/>
                  <a:pt x="403459" y="1377181"/>
                  <a:pt x="376366" y="1384801"/>
                </a:cubicBezTo>
                <a:cubicBezTo>
                  <a:pt x="349273" y="1392421"/>
                  <a:pt x="335303" y="1410624"/>
                  <a:pt x="310326" y="1425441"/>
                </a:cubicBezTo>
                <a:cubicBezTo>
                  <a:pt x="285349" y="1440258"/>
                  <a:pt x="260373" y="1464388"/>
                  <a:pt x="226506" y="1473701"/>
                </a:cubicBezTo>
                <a:cubicBezTo>
                  <a:pt x="192639" y="1483014"/>
                  <a:pt x="142263" y="1483438"/>
                  <a:pt x="107126" y="1481321"/>
                </a:cubicBezTo>
                <a:cubicBezTo>
                  <a:pt x="71989" y="1479204"/>
                  <a:pt x="6373" y="1478781"/>
                  <a:pt x="446" y="146354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5" name="Freeform 734"/>
          <p:cNvSpPr/>
          <p:nvPr/>
        </p:nvSpPr>
        <p:spPr>
          <a:xfrm>
            <a:off x="873710" y="4034158"/>
            <a:ext cx="1120482" cy="515135"/>
          </a:xfrm>
          <a:custGeom>
            <a:avLst/>
            <a:gdLst>
              <a:gd name="connsiteX0" fmla="*/ 230763 w 1120482"/>
              <a:gd name="connsiteY0" fmla="*/ 74945 h 515135"/>
              <a:gd name="connsiteX1" fmla="*/ 94030 w 1120482"/>
              <a:gd name="connsiteY1" fmla="*/ 92036 h 515135"/>
              <a:gd name="connsiteX2" fmla="*/ 26 w 1120482"/>
              <a:gd name="connsiteY2" fmla="*/ 228769 h 515135"/>
              <a:gd name="connsiteX3" fmla="*/ 102576 w 1120482"/>
              <a:gd name="connsiteY3" fmla="*/ 348410 h 515135"/>
              <a:gd name="connsiteX4" fmla="*/ 282037 w 1120482"/>
              <a:gd name="connsiteY4" fmla="*/ 425322 h 515135"/>
              <a:gd name="connsiteX5" fmla="*/ 495682 w 1120482"/>
              <a:gd name="connsiteY5" fmla="*/ 510780 h 515135"/>
              <a:gd name="connsiteX6" fmla="*/ 649507 w 1120482"/>
              <a:gd name="connsiteY6" fmla="*/ 493689 h 515135"/>
              <a:gd name="connsiteX7" fmla="*/ 794785 w 1120482"/>
              <a:gd name="connsiteY7" fmla="*/ 416777 h 515135"/>
              <a:gd name="connsiteX8" fmla="*/ 982793 w 1120482"/>
              <a:gd name="connsiteY8" fmla="*/ 382593 h 515135"/>
              <a:gd name="connsiteX9" fmla="*/ 1068251 w 1120482"/>
              <a:gd name="connsiteY9" fmla="*/ 314227 h 515135"/>
              <a:gd name="connsiteX10" fmla="*/ 1119525 w 1120482"/>
              <a:gd name="connsiteY10" fmla="*/ 151857 h 515135"/>
              <a:gd name="connsiteX11" fmla="*/ 1085342 w 1120482"/>
              <a:gd name="connsiteY11" fmla="*/ 40762 h 515135"/>
              <a:gd name="connsiteX12" fmla="*/ 905880 w 1120482"/>
              <a:gd name="connsiteY12" fmla="*/ 6578 h 515135"/>
              <a:gd name="connsiteX13" fmla="*/ 692236 w 1120482"/>
              <a:gd name="connsiteY13" fmla="*/ 6578 h 515135"/>
              <a:gd name="connsiteX14" fmla="*/ 572594 w 1120482"/>
              <a:gd name="connsiteY14" fmla="*/ 74945 h 515135"/>
              <a:gd name="connsiteX15" fmla="*/ 427316 w 1120482"/>
              <a:gd name="connsiteY15" fmla="*/ 109128 h 515135"/>
              <a:gd name="connsiteX16" fmla="*/ 230763 w 1120482"/>
              <a:gd name="connsiteY16" fmla="*/ 74945 h 515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20482" h="515135">
                <a:moveTo>
                  <a:pt x="230763" y="74945"/>
                </a:moveTo>
                <a:cubicBezTo>
                  <a:pt x="175215" y="72096"/>
                  <a:pt x="132486" y="66399"/>
                  <a:pt x="94030" y="92036"/>
                </a:cubicBezTo>
                <a:cubicBezTo>
                  <a:pt x="55574" y="117673"/>
                  <a:pt x="-1398" y="186040"/>
                  <a:pt x="26" y="228769"/>
                </a:cubicBezTo>
                <a:cubicBezTo>
                  <a:pt x="1450" y="271498"/>
                  <a:pt x="55574" y="315651"/>
                  <a:pt x="102576" y="348410"/>
                </a:cubicBezTo>
                <a:cubicBezTo>
                  <a:pt x="149578" y="381169"/>
                  <a:pt x="216519" y="398260"/>
                  <a:pt x="282037" y="425322"/>
                </a:cubicBezTo>
                <a:cubicBezTo>
                  <a:pt x="347555" y="452384"/>
                  <a:pt x="434437" y="499386"/>
                  <a:pt x="495682" y="510780"/>
                </a:cubicBezTo>
                <a:cubicBezTo>
                  <a:pt x="556927" y="522175"/>
                  <a:pt x="599657" y="509356"/>
                  <a:pt x="649507" y="493689"/>
                </a:cubicBezTo>
                <a:cubicBezTo>
                  <a:pt x="699357" y="478022"/>
                  <a:pt x="739237" y="435293"/>
                  <a:pt x="794785" y="416777"/>
                </a:cubicBezTo>
                <a:cubicBezTo>
                  <a:pt x="850333" y="398261"/>
                  <a:pt x="937215" y="399685"/>
                  <a:pt x="982793" y="382593"/>
                </a:cubicBezTo>
                <a:cubicBezTo>
                  <a:pt x="1028371" y="365501"/>
                  <a:pt x="1045462" y="352683"/>
                  <a:pt x="1068251" y="314227"/>
                </a:cubicBezTo>
                <a:cubicBezTo>
                  <a:pt x="1091040" y="275771"/>
                  <a:pt x="1116677" y="197434"/>
                  <a:pt x="1119525" y="151857"/>
                </a:cubicBezTo>
                <a:cubicBezTo>
                  <a:pt x="1122373" y="106280"/>
                  <a:pt x="1120949" y="64975"/>
                  <a:pt x="1085342" y="40762"/>
                </a:cubicBezTo>
                <a:cubicBezTo>
                  <a:pt x="1049735" y="16549"/>
                  <a:pt x="971398" y="12275"/>
                  <a:pt x="905880" y="6578"/>
                </a:cubicBezTo>
                <a:cubicBezTo>
                  <a:pt x="840362" y="881"/>
                  <a:pt x="747784" y="-4816"/>
                  <a:pt x="692236" y="6578"/>
                </a:cubicBezTo>
                <a:cubicBezTo>
                  <a:pt x="636688" y="17972"/>
                  <a:pt x="616747" y="57853"/>
                  <a:pt x="572594" y="74945"/>
                </a:cubicBezTo>
                <a:cubicBezTo>
                  <a:pt x="528441" y="92037"/>
                  <a:pt x="482863" y="107704"/>
                  <a:pt x="427316" y="109128"/>
                </a:cubicBezTo>
                <a:cubicBezTo>
                  <a:pt x="371769" y="110552"/>
                  <a:pt x="286311" y="77794"/>
                  <a:pt x="230763" y="74945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6" name="Freeform 735"/>
          <p:cNvSpPr/>
          <p:nvPr/>
        </p:nvSpPr>
        <p:spPr>
          <a:xfrm>
            <a:off x="1094611" y="2595680"/>
            <a:ext cx="730422" cy="845490"/>
          </a:xfrm>
          <a:custGeom>
            <a:avLst/>
            <a:gdLst>
              <a:gd name="connsiteX0" fmla="*/ 496782 w 1951666"/>
              <a:gd name="connsiteY0" fmla="*/ 1297 h 1592465"/>
              <a:gd name="connsiteX1" fmla="*/ 588222 w 1951666"/>
              <a:gd name="connsiteY1" fmla="*/ 77497 h 1592465"/>
              <a:gd name="connsiteX2" fmla="*/ 813012 w 1951666"/>
              <a:gd name="connsiteY2" fmla="*/ 123217 h 1592465"/>
              <a:gd name="connsiteX3" fmla="*/ 976842 w 1951666"/>
              <a:gd name="connsiteY3" fmla="*/ 138457 h 1592465"/>
              <a:gd name="connsiteX4" fmla="*/ 1163532 w 1951666"/>
              <a:gd name="connsiteY4" fmla="*/ 115597 h 1592465"/>
              <a:gd name="connsiteX5" fmla="*/ 1235922 w 1951666"/>
              <a:gd name="connsiteY5" fmla="*/ 66067 h 1592465"/>
              <a:gd name="connsiteX6" fmla="*/ 1308312 w 1951666"/>
              <a:gd name="connsiteY6" fmla="*/ 20347 h 1592465"/>
              <a:gd name="connsiteX7" fmla="*/ 1437852 w 1951666"/>
              <a:gd name="connsiteY7" fmla="*/ 287047 h 1592465"/>
              <a:gd name="connsiteX8" fmla="*/ 1639782 w 1951666"/>
              <a:gd name="connsiteY8" fmla="*/ 626137 h 1592465"/>
              <a:gd name="connsiteX9" fmla="*/ 1784562 w 1951666"/>
              <a:gd name="connsiteY9" fmla="*/ 862357 h 1592465"/>
              <a:gd name="connsiteX10" fmla="*/ 1898862 w 1951666"/>
              <a:gd name="connsiteY10" fmla="*/ 1132867 h 1592465"/>
              <a:gd name="connsiteX11" fmla="*/ 1940772 w 1951666"/>
              <a:gd name="connsiteY11" fmla="*/ 1308127 h 1592465"/>
              <a:gd name="connsiteX12" fmla="*/ 1948392 w 1951666"/>
              <a:gd name="connsiteY12" fmla="*/ 1445287 h 1592465"/>
              <a:gd name="connsiteX13" fmla="*/ 1895052 w 1951666"/>
              <a:gd name="connsiteY13" fmla="*/ 1551967 h 1592465"/>
              <a:gd name="connsiteX14" fmla="*/ 1803612 w 1951666"/>
              <a:gd name="connsiteY14" fmla="*/ 1590067 h 1592465"/>
              <a:gd name="connsiteX15" fmla="*/ 1662642 w 1951666"/>
              <a:gd name="connsiteY15" fmla="*/ 1578637 h 1592465"/>
              <a:gd name="connsiteX16" fmla="*/ 1548342 w 1951666"/>
              <a:gd name="connsiteY16" fmla="*/ 1498627 h 1592465"/>
              <a:gd name="connsiteX17" fmla="*/ 1479762 w 1951666"/>
              <a:gd name="connsiteY17" fmla="*/ 1357657 h 1592465"/>
              <a:gd name="connsiteX18" fmla="*/ 1449282 w 1951666"/>
              <a:gd name="connsiteY18" fmla="*/ 1174777 h 1592465"/>
              <a:gd name="connsiteX19" fmla="*/ 1414992 w 1951666"/>
              <a:gd name="connsiteY19" fmla="*/ 831877 h 1592465"/>
              <a:gd name="connsiteX20" fmla="*/ 1350222 w 1951666"/>
              <a:gd name="connsiteY20" fmla="*/ 622327 h 1592465"/>
              <a:gd name="connsiteX21" fmla="*/ 1274022 w 1951666"/>
              <a:gd name="connsiteY21" fmla="*/ 527077 h 1592465"/>
              <a:gd name="connsiteX22" fmla="*/ 1205442 w 1951666"/>
              <a:gd name="connsiteY22" fmla="*/ 496597 h 1592465"/>
              <a:gd name="connsiteX23" fmla="*/ 1152102 w 1951666"/>
              <a:gd name="connsiteY23" fmla="*/ 530887 h 1592465"/>
              <a:gd name="connsiteX24" fmla="*/ 1098762 w 1951666"/>
              <a:gd name="connsiteY24" fmla="*/ 690907 h 1592465"/>
              <a:gd name="connsiteX25" fmla="*/ 1060662 w 1951666"/>
              <a:gd name="connsiteY25" fmla="*/ 938557 h 1592465"/>
              <a:gd name="connsiteX26" fmla="*/ 1072092 w 1951666"/>
              <a:gd name="connsiteY26" fmla="*/ 1132867 h 1592465"/>
              <a:gd name="connsiteX27" fmla="*/ 1026372 w 1951666"/>
              <a:gd name="connsiteY27" fmla="*/ 1353847 h 1592465"/>
              <a:gd name="connsiteX28" fmla="*/ 965412 w 1951666"/>
              <a:gd name="connsiteY28" fmla="*/ 1468147 h 1592465"/>
              <a:gd name="connsiteX29" fmla="*/ 828252 w 1951666"/>
              <a:gd name="connsiteY29" fmla="*/ 1529107 h 1592465"/>
              <a:gd name="connsiteX30" fmla="*/ 694902 w 1951666"/>
              <a:gd name="connsiteY30" fmla="*/ 1517677 h 1592465"/>
              <a:gd name="connsiteX31" fmla="*/ 603462 w 1951666"/>
              <a:gd name="connsiteY31" fmla="*/ 1437667 h 1592465"/>
              <a:gd name="connsiteX32" fmla="*/ 569172 w 1951666"/>
              <a:gd name="connsiteY32" fmla="*/ 1285267 h 1592465"/>
              <a:gd name="connsiteX33" fmla="*/ 637752 w 1951666"/>
              <a:gd name="connsiteY33" fmla="*/ 1087147 h 1592465"/>
              <a:gd name="connsiteX34" fmla="*/ 706332 w 1951666"/>
              <a:gd name="connsiteY34" fmla="*/ 866167 h 1592465"/>
              <a:gd name="connsiteX35" fmla="*/ 721572 w 1951666"/>
              <a:gd name="connsiteY35" fmla="*/ 683287 h 1592465"/>
              <a:gd name="connsiteX36" fmla="*/ 679662 w 1951666"/>
              <a:gd name="connsiteY36" fmla="*/ 523267 h 1592465"/>
              <a:gd name="connsiteX37" fmla="*/ 626322 w 1951666"/>
              <a:gd name="connsiteY37" fmla="*/ 492787 h 1592465"/>
              <a:gd name="connsiteX38" fmla="*/ 561552 w 1951666"/>
              <a:gd name="connsiteY38" fmla="*/ 527077 h 1592465"/>
              <a:gd name="connsiteX39" fmla="*/ 489162 w 1951666"/>
              <a:gd name="connsiteY39" fmla="*/ 614707 h 1592465"/>
              <a:gd name="connsiteX40" fmla="*/ 447252 w 1951666"/>
              <a:gd name="connsiteY40" fmla="*/ 751867 h 1592465"/>
              <a:gd name="connsiteX41" fmla="*/ 378672 w 1951666"/>
              <a:gd name="connsiteY41" fmla="*/ 988087 h 1592465"/>
              <a:gd name="connsiteX42" fmla="*/ 310092 w 1951666"/>
              <a:gd name="connsiteY42" fmla="*/ 1098577 h 1592465"/>
              <a:gd name="connsiteX43" fmla="*/ 230082 w 1951666"/>
              <a:gd name="connsiteY43" fmla="*/ 1144297 h 1592465"/>
              <a:gd name="connsiteX44" fmla="*/ 138642 w 1951666"/>
              <a:gd name="connsiteY44" fmla="*/ 1174777 h 1592465"/>
              <a:gd name="connsiteX45" fmla="*/ 62442 w 1951666"/>
              <a:gd name="connsiteY45" fmla="*/ 1170967 h 1592465"/>
              <a:gd name="connsiteX46" fmla="*/ 24342 w 1951666"/>
              <a:gd name="connsiteY46" fmla="*/ 1117627 h 1592465"/>
              <a:gd name="connsiteX47" fmla="*/ 9102 w 1951666"/>
              <a:gd name="connsiteY47" fmla="*/ 1022377 h 1592465"/>
              <a:gd name="connsiteX48" fmla="*/ 169122 w 1951666"/>
              <a:gd name="connsiteY48" fmla="*/ 751867 h 1592465"/>
              <a:gd name="connsiteX49" fmla="*/ 317712 w 1951666"/>
              <a:gd name="connsiteY49" fmla="*/ 408967 h 1592465"/>
              <a:gd name="connsiteX50" fmla="*/ 428202 w 1951666"/>
              <a:gd name="connsiteY50" fmla="*/ 146077 h 1592465"/>
              <a:gd name="connsiteX51" fmla="*/ 496782 w 1951666"/>
              <a:gd name="connsiteY51" fmla="*/ 1297 h 1592465"/>
              <a:gd name="connsiteX0" fmla="*/ 496782 w 1951666"/>
              <a:gd name="connsiteY0" fmla="*/ 2744 h 1593912"/>
              <a:gd name="connsiteX1" fmla="*/ 592032 w 1951666"/>
              <a:gd name="connsiteY1" fmla="*/ 57989 h 1593912"/>
              <a:gd name="connsiteX2" fmla="*/ 813012 w 1951666"/>
              <a:gd name="connsiteY2" fmla="*/ 124664 h 1593912"/>
              <a:gd name="connsiteX3" fmla="*/ 976842 w 1951666"/>
              <a:gd name="connsiteY3" fmla="*/ 139904 h 1593912"/>
              <a:gd name="connsiteX4" fmla="*/ 1163532 w 1951666"/>
              <a:gd name="connsiteY4" fmla="*/ 117044 h 1593912"/>
              <a:gd name="connsiteX5" fmla="*/ 1235922 w 1951666"/>
              <a:gd name="connsiteY5" fmla="*/ 67514 h 1593912"/>
              <a:gd name="connsiteX6" fmla="*/ 1308312 w 1951666"/>
              <a:gd name="connsiteY6" fmla="*/ 21794 h 1593912"/>
              <a:gd name="connsiteX7" fmla="*/ 1437852 w 1951666"/>
              <a:gd name="connsiteY7" fmla="*/ 288494 h 1593912"/>
              <a:gd name="connsiteX8" fmla="*/ 1639782 w 1951666"/>
              <a:gd name="connsiteY8" fmla="*/ 627584 h 1593912"/>
              <a:gd name="connsiteX9" fmla="*/ 1784562 w 1951666"/>
              <a:gd name="connsiteY9" fmla="*/ 863804 h 1593912"/>
              <a:gd name="connsiteX10" fmla="*/ 1898862 w 1951666"/>
              <a:gd name="connsiteY10" fmla="*/ 1134314 h 1593912"/>
              <a:gd name="connsiteX11" fmla="*/ 1940772 w 1951666"/>
              <a:gd name="connsiteY11" fmla="*/ 1309574 h 1593912"/>
              <a:gd name="connsiteX12" fmla="*/ 1948392 w 1951666"/>
              <a:gd name="connsiteY12" fmla="*/ 1446734 h 1593912"/>
              <a:gd name="connsiteX13" fmla="*/ 1895052 w 1951666"/>
              <a:gd name="connsiteY13" fmla="*/ 1553414 h 1593912"/>
              <a:gd name="connsiteX14" fmla="*/ 1803612 w 1951666"/>
              <a:gd name="connsiteY14" fmla="*/ 1591514 h 1593912"/>
              <a:gd name="connsiteX15" fmla="*/ 1662642 w 1951666"/>
              <a:gd name="connsiteY15" fmla="*/ 1580084 h 1593912"/>
              <a:gd name="connsiteX16" fmla="*/ 1548342 w 1951666"/>
              <a:gd name="connsiteY16" fmla="*/ 1500074 h 1593912"/>
              <a:gd name="connsiteX17" fmla="*/ 1479762 w 1951666"/>
              <a:gd name="connsiteY17" fmla="*/ 1359104 h 1593912"/>
              <a:gd name="connsiteX18" fmla="*/ 1449282 w 1951666"/>
              <a:gd name="connsiteY18" fmla="*/ 1176224 h 1593912"/>
              <a:gd name="connsiteX19" fmla="*/ 1414992 w 1951666"/>
              <a:gd name="connsiteY19" fmla="*/ 833324 h 1593912"/>
              <a:gd name="connsiteX20" fmla="*/ 1350222 w 1951666"/>
              <a:gd name="connsiteY20" fmla="*/ 623774 h 1593912"/>
              <a:gd name="connsiteX21" fmla="*/ 1274022 w 1951666"/>
              <a:gd name="connsiteY21" fmla="*/ 528524 h 1593912"/>
              <a:gd name="connsiteX22" fmla="*/ 1205442 w 1951666"/>
              <a:gd name="connsiteY22" fmla="*/ 498044 h 1593912"/>
              <a:gd name="connsiteX23" fmla="*/ 1152102 w 1951666"/>
              <a:gd name="connsiteY23" fmla="*/ 532334 h 1593912"/>
              <a:gd name="connsiteX24" fmla="*/ 1098762 w 1951666"/>
              <a:gd name="connsiteY24" fmla="*/ 692354 h 1593912"/>
              <a:gd name="connsiteX25" fmla="*/ 1060662 w 1951666"/>
              <a:gd name="connsiteY25" fmla="*/ 940004 h 1593912"/>
              <a:gd name="connsiteX26" fmla="*/ 1072092 w 1951666"/>
              <a:gd name="connsiteY26" fmla="*/ 1134314 h 1593912"/>
              <a:gd name="connsiteX27" fmla="*/ 1026372 w 1951666"/>
              <a:gd name="connsiteY27" fmla="*/ 1355294 h 1593912"/>
              <a:gd name="connsiteX28" fmla="*/ 965412 w 1951666"/>
              <a:gd name="connsiteY28" fmla="*/ 1469594 h 1593912"/>
              <a:gd name="connsiteX29" fmla="*/ 828252 w 1951666"/>
              <a:gd name="connsiteY29" fmla="*/ 1530554 h 1593912"/>
              <a:gd name="connsiteX30" fmla="*/ 694902 w 1951666"/>
              <a:gd name="connsiteY30" fmla="*/ 1519124 h 1593912"/>
              <a:gd name="connsiteX31" fmla="*/ 603462 w 1951666"/>
              <a:gd name="connsiteY31" fmla="*/ 1439114 h 1593912"/>
              <a:gd name="connsiteX32" fmla="*/ 569172 w 1951666"/>
              <a:gd name="connsiteY32" fmla="*/ 1286714 h 1593912"/>
              <a:gd name="connsiteX33" fmla="*/ 637752 w 1951666"/>
              <a:gd name="connsiteY33" fmla="*/ 1088594 h 1593912"/>
              <a:gd name="connsiteX34" fmla="*/ 706332 w 1951666"/>
              <a:gd name="connsiteY34" fmla="*/ 867614 h 1593912"/>
              <a:gd name="connsiteX35" fmla="*/ 721572 w 1951666"/>
              <a:gd name="connsiteY35" fmla="*/ 684734 h 1593912"/>
              <a:gd name="connsiteX36" fmla="*/ 679662 w 1951666"/>
              <a:gd name="connsiteY36" fmla="*/ 524714 h 1593912"/>
              <a:gd name="connsiteX37" fmla="*/ 626322 w 1951666"/>
              <a:gd name="connsiteY37" fmla="*/ 494234 h 1593912"/>
              <a:gd name="connsiteX38" fmla="*/ 561552 w 1951666"/>
              <a:gd name="connsiteY38" fmla="*/ 528524 h 1593912"/>
              <a:gd name="connsiteX39" fmla="*/ 489162 w 1951666"/>
              <a:gd name="connsiteY39" fmla="*/ 616154 h 1593912"/>
              <a:gd name="connsiteX40" fmla="*/ 447252 w 1951666"/>
              <a:gd name="connsiteY40" fmla="*/ 753314 h 1593912"/>
              <a:gd name="connsiteX41" fmla="*/ 378672 w 1951666"/>
              <a:gd name="connsiteY41" fmla="*/ 989534 h 1593912"/>
              <a:gd name="connsiteX42" fmla="*/ 310092 w 1951666"/>
              <a:gd name="connsiteY42" fmla="*/ 1100024 h 1593912"/>
              <a:gd name="connsiteX43" fmla="*/ 230082 w 1951666"/>
              <a:gd name="connsiteY43" fmla="*/ 1145744 h 1593912"/>
              <a:gd name="connsiteX44" fmla="*/ 138642 w 1951666"/>
              <a:gd name="connsiteY44" fmla="*/ 1176224 h 1593912"/>
              <a:gd name="connsiteX45" fmla="*/ 62442 w 1951666"/>
              <a:gd name="connsiteY45" fmla="*/ 1172414 h 1593912"/>
              <a:gd name="connsiteX46" fmla="*/ 24342 w 1951666"/>
              <a:gd name="connsiteY46" fmla="*/ 1119074 h 1593912"/>
              <a:gd name="connsiteX47" fmla="*/ 9102 w 1951666"/>
              <a:gd name="connsiteY47" fmla="*/ 1023824 h 1593912"/>
              <a:gd name="connsiteX48" fmla="*/ 169122 w 1951666"/>
              <a:gd name="connsiteY48" fmla="*/ 753314 h 1593912"/>
              <a:gd name="connsiteX49" fmla="*/ 317712 w 1951666"/>
              <a:gd name="connsiteY49" fmla="*/ 410414 h 1593912"/>
              <a:gd name="connsiteX50" fmla="*/ 428202 w 1951666"/>
              <a:gd name="connsiteY50" fmla="*/ 147524 h 1593912"/>
              <a:gd name="connsiteX51" fmla="*/ 496782 w 1951666"/>
              <a:gd name="connsiteY51" fmla="*/ 2744 h 1593912"/>
              <a:gd name="connsiteX0" fmla="*/ 496782 w 1951666"/>
              <a:gd name="connsiteY0" fmla="*/ 4314 h 1595482"/>
              <a:gd name="connsiteX1" fmla="*/ 592032 w 1951666"/>
              <a:gd name="connsiteY1" fmla="*/ 59559 h 1595482"/>
              <a:gd name="connsiteX2" fmla="*/ 813012 w 1951666"/>
              <a:gd name="connsiteY2" fmla="*/ 126234 h 1595482"/>
              <a:gd name="connsiteX3" fmla="*/ 976842 w 1951666"/>
              <a:gd name="connsiteY3" fmla="*/ 141474 h 1595482"/>
              <a:gd name="connsiteX4" fmla="*/ 1163532 w 1951666"/>
              <a:gd name="connsiteY4" fmla="*/ 118614 h 1595482"/>
              <a:gd name="connsiteX5" fmla="*/ 1235922 w 1951666"/>
              <a:gd name="connsiteY5" fmla="*/ 69084 h 1595482"/>
              <a:gd name="connsiteX6" fmla="*/ 1308312 w 1951666"/>
              <a:gd name="connsiteY6" fmla="*/ 23364 h 1595482"/>
              <a:gd name="connsiteX7" fmla="*/ 1437852 w 1951666"/>
              <a:gd name="connsiteY7" fmla="*/ 290064 h 1595482"/>
              <a:gd name="connsiteX8" fmla="*/ 1639782 w 1951666"/>
              <a:gd name="connsiteY8" fmla="*/ 629154 h 1595482"/>
              <a:gd name="connsiteX9" fmla="*/ 1784562 w 1951666"/>
              <a:gd name="connsiteY9" fmla="*/ 865374 h 1595482"/>
              <a:gd name="connsiteX10" fmla="*/ 1898862 w 1951666"/>
              <a:gd name="connsiteY10" fmla="*/ 1135884 h 1595482"/>
              <a:gd name="connsiteX11" fmla="*/ 1940772 w 1951666"/>
              <a:gd name="connsiteY11" fmla="*/ 1311144 h 1595482"/>
              <a:gd name="connsiteX12" fmla="*/ 1948392 w 1951666"/>
              <a:gd name="connsiteY12" fmla="*/ 1448304 h 1595482"/>
              <a:gd name="connsiteX13" fmla="*/ 1895052 w 1951666"/>
              <a:gd name="connsiteY13" fmla="*/ 1554984 h 1595482"/>
              <a:gd name="connsiteX14" fmla="*/ 1803612 w 1951666"/>
              <a:gd name="connsiteY14" fmla="*/ 1593084 h 1595482"/>
              <a:gd name="connsiteX15" fmla="*/ 1662642 w 1951666"/>
              <a:gd name="connsiteY15" fmla="*/ 1581654 h 1595482"/>
              <a:gd name="connsiteX16" fmla="*/ 1548342 w 1951666"/>
              <a:gd name="connsiteY16" fmla="*/ 1501644 h 1595482"/>
              <a:gd name="connsiteX17" fmla="*/ 1479762 w 1951666"/>
              <a:gd name="connsiteY17" fmla="*/ 1360674 h 1595482"/>
              <a:gd name="connsiteX18" fmla="*/ 1449282 w 1951666"/>
              <a:gd name="connsiteY18" fmla="*/ 1177794 h 1595482"/>
              <a:gd name="connsiteX19" fmla="*/ 1414992 w 1951666"/>
              <a:gd name="connsiteY19" fmla="*/ 834894 h 1595482"/>
              <a:gd name="connsiteX20" fmla="*/ 1350222 w 1951666"/>
              <a:gd name="connsiteY20" fmla="*/ 625344 h 1595482"/>
              <a:gd name="connsiteX21" fmla="*/ 1274022 w 1951666"/>
              <a:gd name="connsiteY21" fmla="*/ 530094 h 1595482"/>
              <a:gd name="connsiteX22" fmla="*/ 1205442 w 1951666"/>
              <a:gd name="connsiteY22" fmla="*/ 499614 h 1595482"/>
              <a:gd name="connsiteX23" fmla="*/ 1152102 w 1951666"/>
              <a:gd name="connsiteY23" fmla="*/ 533904 h 1595482"/>
              <a:gd name="connsiteX24" fmla="*/ 1098762 w 1951666"/>
              <a:gd name="connsiteY24" fmla="*/ 693924 h 1595482"/>
              <a:gd name="connsiteX25" fmla="*/ 1060662 w 1951666"/>
              <a:gd name="connsiteY25" fmla="*/ 941574 h 1595482"/>
              <a:gd name="connsiteX26" fmla="*/ 1072092 w 1951666"/>
              <a:gd name="connsiteY26" fmla="*/ 1135884 h 1595482"/>
              <a:gd name="connsiteX27" fmla="*/ 1026372 w 1951666"/>
              <a:gd name="connsiteY27" fmla="*/ 1356864 h 1595482"/>
              <a:gd name="connsiteX28" fmla="*/ 965412 w 1951666"/>
              <a:gd name="connsiteY28" fmla="*/ 1471164 h 1595482"/>
              <a:gd name="connsiteX29" fmla="*/ 828252 w 1951666"/>
              <a:gd name="connsiteY29" fmla="*/ 1532124 h 1595482"/>
              <a:gd name="connsiteX30" fmla="*/ 694902 w 1951666"/>
              <a:gd name="connsiteY30" fmla="*/ 1520694 h 1595482"/>
              <a:gd name="connsiteX31" fmla="*/ 603462 w 1951666"/>
              <a:gd name="connsiteY31" fmla="*/ 1440684 h 1595482"/>
              <a:gd name="connsiteX32" fmla="*/ 569172 w 1951666"/>
              <a:gd name="connsiteY32" fmla="*/ 1288284 h 1595482"/>
              <a:gd name="connsiteX33" fmla="*/ 637752 w 1951666"/>
              <a:gd name="connsiteY33" fmla="*/ 1090164 h 1595482"/>
              <a:gd name="connsiteX34" fmla="*/ 706332 w 1951666"/>
              <a:gd name="connsiteY34" fmla="*/ 869184 h 1595482"/>
              <a:gd name="connsiteX35" fmla="*/ 721572 w 1951666"/>
              <a:gd name="connsiteY35" fmla="*/ 686304 h 1595482"/>
              <a:gd name="connsiteX36" fmla="*/ 679662 w 1951666"/>
              <a:gd name="connsiteY36" fmla="*/ 526284 h 1595482"/>
              <a:gd name="connsiteX37" fmla="*/ 626322 w 1951666"/>
              <a:gd name="connsiteY37" fmla="*/ 495804 h 1595482"/>
              <a:gd name="connsiteX38" fmla="*/ 561552 w 1951666"/>
              <a:gd name="connsiteY38" fmla="*/ 530094 h 1595482"/>
              <a:gd name="connsiteX39" fmla="*/ 489162 w 1951666"/>
              <a:gd name="connsiteY39" fmla="*/ 617724 h 1595482"/>
              <a:gd name="connsiteX40" fmla="*/ 447252 w 1951666"/>
              <a:gd name="connsiteY40" fmla="*/ 754884 h 1595482"/>
              <a:gd name="connsiteX41" fmla="*/ 378672 w 1951666"/>
              <a:gd name="connsiteY41" fmla="*/ 991104 h 1595482"/>
              <a:gd name="connsiteX42" fmla="*/ 310092 w 1951666"/>
              <a:gd name="connsiteY42" fmla="*/ 1101594 h 1595482"/>
              <a:gd name="connsiteX43" fmla="*/ 230082 w 1951666"/>
              <a:gd name="connsiteY43" fmla="*/ 1147314 h 1595482"/>
              <a:gd name="connsiteX44" fmla="*/ 138642 w 1951666"/>
              <a:gd name="connsiteY44" fmla="*/ 1177794 h 1595482"/>
              <a:gd name="connsiteX45" fmla="*/ 62442 w 1951666"/>
              <a:gd name="connsiteY45" fmla="*/ 1173984 h 1595482"/>
              <a:gd name="connsiteX46" fmla="*/ 24342 w 1951666"/>
              <a:gd name="connsiteY46" fmla="*/ 1120644 h 1595482"/>
              <a:gd name="connsiteX47" fmla="*/ 9102 w 1951666"/>
              <a:gd name="connsiteY47" fmla="*/ 1025394 h 1595482"/>
              <a:gd name="connsiteX48" fmla="*/ 169122 w 1951666"/>
              <a:gd name="connsiteY48" fmla="*/ 754884 h 1595482"/>
              <a:gd name="connsiteX49" fmla="*/ 317712 w 1951666"/>
              <a:gd name="connsiteY49" fmla="*/ 411984 h 1595482"/>
              <a:gd name="connsiteX50" fmla="*/ 428202 w 1951666"/>
              <a:gd name="connsiteY50" fmla="*/ 149094 h 1595482"/>
              <a:gd name="connsiteX51" fmla="*/ 496782 w 1951666"/>
              <a:gd name="connsiteY51" fmla="*/ 4314 h 1595482"/>
              <a:gd name="connsiteX0" fmla="*/ 496782 w 1951666"/>
              <a:gd name="connsiteY0" fmla="*/ 4314 h 1595482"/>
              <a:gd name="connsiteX1" fmla="*/ 592032 w 1951666"/>
              <a:gd name="connsiteY1" fmla="*/ 59559 h 1595482"/>
              <a:gd name="connsiteX2" fmla="*/ 813012 w 1951666"/>
              <a:gd name="connsiteY2" fmla="*/ 126234 h 1595482"/>
              <a:gd name="connsiteX3" fmla="*/ 978747 w 1951666"/>
              <a:gd name="connsiteY3" fmla="*/ 126234 h 1595482"/>
              <a:gd name="connsiteX4" fmla="*/ 1163532 w 1951666"/>
              <a:gd name="connsiteY4" fmla="*/ 118614 h 1595482"/>
              <a:gd name="connsiteX5" fmla="*/ 1235922 w 1951666"/>
              <a:gd name="connsiteY5" fmla="*/ 69084 h 1595482"/>
              <a:gd name="connsiteX6" fmla="*/ 1308312 w 1951666"/>
              <a:gd name="connsiteY6" fmla="*/ 23364 h 1595482"/>
              <a:gd name="connsiteX7" fmla="*/ 1437852 w 1951666"/>
              <a:gd name="connsiteY7" fmla="*/ 290064 h 1595482"/>
              <a:gd name="connsiteX8" fmla="*/ 1639782 w 1951666"/>
              <a:gd name="connsiteY8" fmla="*/ 629154 h 1595482"/>
              <a:gd name="connsiteX9" fmla="*/ 1784562 w 1951666"/>
              <a:gd name="connsiteY9" fmla="*/ 865374 h 1595482"/>
              <a:gd name="connsiteX10" fmla="*/ 1898862 w 1951666"/>
              <a:gd name="connsiteY10" fmla="*/ 1135884 h 1595482"/>
              <a:gd name="connsiteX11" fmla="*/ 1940772 w 1951666"/>
              <a:gd name="connsiteY11" fmla="*/ 1311144 h 1595482"/>
              <a:gd name="connsiteX12" fmla="*/ 1948392 w 1951666"/>
              <a:gd name="connsiteY12" fmla="*/ 1448304 h 1595482"/>
              <a:gd name="connsiteX13" fmla="*/ 1895052 w 1951666"/>
              <a:gd name="connsiteY13" fmla="*/ 1554984 h 1595482"/>
              <a:gd name="connsiteX14" fmla="*/ 1803612 w 1951666"/>
              <a:gd name="connsiteY14" fmla="*/ 1593084 h 1595482"/>
              <a:gd name="connsiteX15" fmla="*/ 1662642 w 1951666"/>
              <a:gd name="connsiteY15" fmla="*/ 1581654 h 1595482"/>
              <a:gd name="connsiteX16" fmla="*/ 1548342 w 1951666"/>
              <a:gd name="connsiteY16" fmla="*/ 1501644 h 1595482"/>
              <a:gd name="connsiteX17" fmla="*/ 1479762 w 1951666"/>
              <a:gd name="connsiteY17" fmla="*/ 1360674 h 1595482"/>
              <a:gd name="connsiteX18" fmla="*/ 1449282 w 1951666"/>
              <a:gd name="connsiteY18" fmla="*/ 1177794 h 1595482"/>
              <a:gd name="connsiteX19" fmla="*/ 1414992 w 1951666"/>
              <a:gd name="connsiteY19" fmla="*/ 834894 h 1595482"/>
              <a:gd name="connsiteX20" fmla="*/ 1350222 w 1951666"/>
              <a:gd name="connsiteY20" fmla="*/ 625344 h 1595482"/>
              <a:gd name="connsiteX21" fmla="*/ 1274022 w 1951666"/>
              <a:gd name="connsiteY21" fmla="*/ 530094 h 1595482"/>
              <a:gd name="connsiteX22" fmla="*/ 1205442 w 1951666"/>
              <a:gd name="connsiteY22" fmla="*/ 499614 h 1595482"/>
              <a:gd name="connsiteX23" fmla="*/ 1152102 w 1951666"/>
              <a:gd name="connsiteY23" fmla="*/ 533904 h 1595482"/>
              <a:gd name="connsiteX24" fmla="*/ 1098762 w 1951666"/>
              <a:gd name="connsiteY24" fmla="*/ 693924 h 1595482"/>
              <a:gd name="connsiteX25" fmla="*/ 1060662 w 1951666"/>
              <a:gd name="connsiteY25" fmla="*/ 941574 h 1595482"/>
              <a:gd name="connsiteX26" fmla="*/ 1072092 w 1951666"/>
              <a:gd name="connsiteY26" fmla="*/ 1135884 h 1595482"/>
              <a:gd name="connsiteX27" fmla="*/ 1026372 w 1951666"/>
              <a:gd name="connsiteY27" fmla="*/ 1356864 h 1595482"/>
              <a:gd name="connsiteX28" fmla="*/ 965412 w 1951666"/>
              <a:gd name="connsiteY28" fmla="*/ 1471164 h 1595482"/>
              <a:gd name="connsiteX29" fmla="*/ 828252 w 1951666"/>
              <a:gd name="connsiteY29" fmla="*/ 1532124 h 1595482"/>
              <a:gd name="connsiteX30" fmla="*/ 694902 w 1951666"/>
              <a:gd name="connsiteY30" fmla="*/ 1520694 h 1595482"/>
              <a:gd name="connsiteX31" fmla="*/ 603462 w 1951666"/>
              <a:gd name="connsiteY31" fmla="*/ 1440684 h 1595482"/>
              <a:gd name="connsiteX32" fmla="*/ 569172 w 1951666"/>
              <a:gd name="connsiteY32" fmla="*/ 1288284 h 1595482"/>
              <a:gd name="connsiteX33" fmla="*/ 637752 w 1951666"/>
              <a:gd name="connsiteY33" fmla="*/ 1090164 h 1595482"/>
              <a:gd name="connsiteX34" fmla="*/ 706332 w 1951666"/>
              <a:gd name="connsiteY34" fmla="*/ 869184 h 1595482"/>
              <a:gd name="connsiteX35" fmla="*/ 721572 w 1951666"/>
              <a:gd name="connsiteY35" fmla="*/ 686304 h 1595482"/>
              <a:gd name="connsiteX36" fmla="*/ 679662 w 1951666"/>
              <a:gd name="connsiteY36" fmla="*/ 526284 h 1595482"/>
              <a:gd name="connsiteX37" fmla="*/ 626322 w 1951666"/>
              <a:gd name="connsiteY37" fmla="*/ 495804 h 1595482"/>
              <a:gd name="connsiteX38" fmla="*/ 561552 w 1951666"/>
              <a:gd name="connsiteY38" fmla="*/ 530094 h 1595482"/>
              <a:gd name="connsiteX39" fmla="*/ 489162 w 1951666"/>
              <a:gd name="connsiteY39" fmla="*/ 617724 h 1595482"/>
              <a:gd name="connsiteX40" fmla="*/ 447252 w 1951666"/>
              <a:gd name="connsiteY40" fmla="*/ 754884 h 1595482"/>
              <a:gd name="connsiteX41" fmla="*/ 378672 w 1951666"/>
              <a:gd name="connsiteY41" fmla="*/ 991104 h 1595482"/>
              <a:gd name="connsiteX42" fmla="*/ 310092 w 1951666"/>
              <a:gd name="connsiteY42" fmla="*/ 1101594 h 1595482"/>
              <a:gd name="connsiteX43" fmla="*/ 230082 w 1951666"/>
              <a:gd name="connsiteY43" fmla="*/ 1147314 h 1595482"/>
              <a:gd name="connsiteX44" fmla="*/ 138642 w 1951666"/>
              <a:gd name="connsiteY44" fmla="*/ 1177794 h 1595482"/>
              <a:gd name="connsiteX45" fmla="*/ 62442 w 1951666"/>
              <a:gd name="connsiteY45" fmla="*/ 1173984 h 1595482"/>
              <a:gd name="connsiteX46" fmla="*/ 24342 w 1951666"/>
              <a:gd name="connsiteY46" fmla="*/ 1120644 h 1595482"/>
              <a:gd name="connsiteX47" fmla="*/ 9102 w 1951666"/>
              <a:gd name="connsiteY47" fmla="*/ 1025394 h 1595482"/>
              <a:gd name="connsiteX48" fmla="*/ 169122 w 1951666"/>
              <a:gd name="connsiteY48" fmla="*/ 754884 h 1595482"/>
              <a:gd name="connsiteX49" fmla="*/ 317712 w 1951666"/>
              <a:gd name="connsiteY49" fmla="*/ 411984 h 1595482"/>
              <a:gd name="connsiteX50" fmla="*/ 428202 w 1951666"/>
              <a:gd name="connsiteY50" fmla="*/ 149094 h 1595482"/>
              <a:gd name="connsiteX51" fmla="*/ 496782 w 1951666"/>
              <a:gd name="connsiteY51" fmla="*/ 4314 h 1595482"/>
              <a:gd name="connsiteX0" fmla="*/ 496782 w 1951666"/>
              <a:gd name="connsiteY0" fmla="*/ 4314 h 1595482"/>
              <a:gd name="connsiteX1" fmla="*/ 592032 w 1951666"/>
              <a:gd name="connsiteY1" fmla="*/ 59559 h 1595482"/>
              <a:gd name="connsiteX2" fmla="*/ 813012 w 1951666"/>
              <a:gd name="connsiteY2" fmla="*/ 126234 h 1595482"/>
              <a:gd name="connsiteX3" fmla="*/ 978747 w 1951666"/>
              <a:gd name="connsiteY3" fmla="*/ 126234 h 1595482"/>
              <a:gd name="connsiteX4" fmla="*/ 1155912 w 1951666"/>
              <a:gd name="connsiteY4" fmla="*/ 95754 h 1595482"/>
              <a:gd name="connsiteX5" fmla="*/ 1235922 w 1951666"/>
              <a:gd name="connsiteY5" fmla="*/ 69084 h 1595482"/>
              <a:gd name="connsiteX6" fmla="*/ 1308312 w 1951666"/>
              <a:gd name="connsiteY6" fmla="*/ 23364 h 1595482"/>
              <a:gd name="connsiteX7" fmla="*/ 1437852 w 1951666"/>
              <a:gd name="connsiteY7" fmla="*/ 290064 h 1595482"/>
              <a:gd name="connsiteX8" fmla="*/ 1639782 w 1951666"/>
              <a:gd name="connsiteY8" fmla="*/ 629154 h 1595482"/>
              <a:gd name="connsiteX9" fmla="*/ 1784562 w 1951666"/>
              <a:gd name="connsiteY9" fmla="*/ 865374 h 1595482"/>
              <a:gd name="connsiteX10" fmla="*/ 1898862 w 1951666"/>
              <a:gd name="connsiteY10" fmla="*/ 1135884 h 1595482"/>
              <a:gd name="connsiteX11" fmla="*/ 1940772 w 1951666"/>
              <a:gd name="connsiteY11" fmla="*/ 1311144 h 1595482"/>
              <a:gd name="connsiteX12" fmla="*/ 1948392 w 1951666"/>
              <a:gd name="connsiteY12" fmla="*/ 1448304 h 1595482"/>
              <a:gd name="connsiteX13" fmla="*/ 1895052 w 1951666"/>
              <a:gd name="connsiteY13" fmla="*/ 1554984 h 1595482"/>
              <a:gd name="connsiteX14" fmla="*/ 1803612 w 1951666"/>
              <a:gd name="connsiteY14" fmla="*/ 1593084 h 1595482"/>
              <a:gd name="connsiteX15" fmla="*/ 1662642 w 1951666"/>
              <a:gd name="connsiteY15" fmla="*/ 1581654 h 1595482"/>
              <a:gd name="connsiteX16" fmla="*/ 1548342 w 1951666"/>
              <a:gd name="connsiteY16" fmla="*/ 1501644 h 1595482"/>
              <a:gd name="connsiteX17" fmla="*/ 1479762 w 1951666"/>
              <a:gd name="connsiteY17" fmla="*/ 1360674 h 1595482"/>
              <a:gd name="connsiteX18" fmla="*/ 1449282 w 1951666"/>
              <a:gd name="connsiteY18" fmla="*/ 1177794 h 1595482"/>
              <a:gd name="connsiteX19" fmla="*/ 1414992 w 1951666"/>
              <a:gd name="connsiteY19" fmla="*/ 834894 h 1595482"/>
              <a:gd name="connsiteX20" fmla="*/ 1350222 w 1951666"/>
              <a:gd name="connsiteY20" fmla="*/ 625344 h 1595482"/>
              <a:gd name="connsiteX21" fmla="*/ 1274022 w 1951666"/>
              <a:gd name="connsiteY21" fmla="*/ 530094 h 1595482"/>
              <a:gd name="connsiteX22" fmla="*/ 1205442 w 1951666"/>
              <a:gd name="connsiteY22" fmla="*/ 499614 h 1595482"/>
              <a:gd name="connsiteX23" fmla="*/ 1152102 w 1951666"/>
              <a:gd name="connsiteY23" fmla="*/ 533904 h 1595482"/>
              <a:gd name="connsiteX24" fmla="*/ 1098762 w 1951666"/>
              <a:gd name="connsiteY24" fmla="*/ 693924 h 1595482"/>
              <a:gd name="connsiteX25" fmla="*/ 1060662 w 1951666"/>
              <a:gd name="connsiteY25" fmla="*/ 941574 h 1595482"/>
              <a:gd name="connsiteX26" fmla="*/ 1072092 w 1951666"/>
              <a:gd name="connsiteY26" fmla="*/ 1135884 h 1595482"/>
              <a:gd name="connsiteX27" fmla="*/ 1026372 w 1951666"/>
              <a:gd name="connsiteY27" fmla="*/ 1356864 h 1595482"/>
              <a:gd name="connsiteX28" fmla="*/ 965412 w 1951666"/>
              <a:gd name="connsiteY28" fmla="*/ 1471164 h 1595482"/>
              <a:gd name="connsiteX29" fmla="*/ 828252 w 1951666"/>
              <a:gd name="connsiteY29" fmla="*/ 1532124 h 1595482"/>
              <a:gd name="connsiteX30" fmla="*/ 694902 w 1951666"/>
              <a:gd name="connsiteY30" fmla="*/ 1520694 h 1595482"/>
              <a:gd name="connsiteX31" fmla="*/ 603462 w 1951666"/>
              <a:gd name="connsiteY31" fmla="*/ 1440684 h 1595482"/>
              <a:gd name="connsiteX32" fmla="*/ 569172 w 1951666"/>
              <a:gd name="connsiteY32" fmla="*/ 1288284 h 1595482"/>
              <a:gd name="connsiteX33" fmla="*/ 637752 w 1951666"/>
              <a:gd name="connsiteY33" fmla="*/ 1090164 h 1595482"/>
              <a:gd name="connsiteX34" fmla="*/ 706332 w 1951666"/>
              <a:gd name="connsiteY34" fmla="*/ 869184 h 1595482"/>
              <a:gd name="connsiteX35" fmla="*/ 721572 w 1951666"/>
              <a:gd name="connsiteY35" fmla="*/ 686304 h 1595482"/>
              <a:gd name="connsiteX36" fmla="*/ 679662 w 1951666"/>
              <a:gd name="connsiteY36" fmla="*/ 526284 h 1595482"/>
              <a:gd name="connsiteX37" fmla="*/ 626322 w 1951666"/>
              <a:gd name="connsiteY37" fmla="*/ 495804 h 1595482"/>
              <a:gd name="connsiteX38" fmla="*/ 561552 w 1951666"/>
              <a:gd name="connsiteY38" fmla="*/ 530094 h 1595482"/>
              <a:gd name="connsiteX39" fmla="*/ 489162 w 1951666"/>
              <a:gd name="connsiteY39" fmla="*/ 617724 h 1595482"/>
              <a:gd name="connsiteX40" fmla="*/ 447252 w 1951666"/>
              <a:gd name="connsiteY40" fmla="*/ 754884 h 1595482"/>
              <a:gd name="connsiteX41" fmla="*/ 378672 w 1951666"/>
              <a:gd name="connsiteY41" fmla="*/ 991104 h 1595482"/>
              <a:gd name="connsiteX42" fmla="*/ 310092 w 1951666"/>
              <a:gd name="connsiteY42" fmla="*/ 1101594 h 1595482"/>
              <a:gd name="connsiteX43" fmla="*/ 230082 w 1951666"/>
              <a:gd name="connsiteY43" fmla="*/ 1147314 h 1595482"/>
              <a:gd name="connsiteX44" fmla="*/ 138642 w 1951666"/>
              <a:gd name="connsiteY44" fmla="*/ 1177794 h 1595482"/>
              <a:gd name="connsiteX45" fmla="*/ 62442 w 1951666"/>
              <a:gd name="connsiteY45" fmla="*/ 1173984 h 1595482"/>
              <a:gd name="connsiteX46" fmla="*/ 24342 w 1951666"/>
              <a:gd name="connsiteY46" fmla="*/ 1120644 h 1595482"/>
              <a:gd name="connsiteX47" fmla="*/ 9102 w 1951666"/>
              <a:gd name="connsiteY47" fmla="*/ 1025394 h 1595482"/>
              <a:gd name="connsiteX48" fmla="*/ 169122 w 1951666"/>
              <a:gd name="connsiteY48" fmla="*/ 754884 h 1595482"/>
              <a:gd name="connsiteX49" fmla="*/ 317712 w 1951666"/>
              <a:gd name="connsiteY49" fmla="*/ 411984 h 1595482"/>
              <a:gd name="connsiteX50" fmla="*/ 428202 w 1951666"/>
              <a:gd name="connsiteY50" fmla="*/ 149094 h 1595482"/>
              <a:gd name="connsiteX51" fmla="*/ 496782 w 1951666"/>
              <a:gd name="connsiteY51" fmla="*/ 4314 h 1595482"/>
              <a:gd name="connsiteX0" fmla="*/ 496782 w 1951666"/>
              <a:gd name="connsiteY0" fmla="*/ 4314 h 1595482"/>
              <a:gd name="connsiteX1" fmla="*/ 592032 w 1951666"/>
              <a:gd name="connsiteY1" fmla="*/ 59559 h 1595482"/>
              <a:gd name="connsiteX2" fmla="*/ 813012 w 1951666"/>
              <a:gd name="connsiteY2" fmla="*/ 126234 h 1595482"/>
              <a:gd name="connsiteX3" fmla="*/ 978747 w 1951666"/>
              <a:gd name="connsiteY3" fmla="*/ 126234 h 1595482"/>
              <a:gd name="connsiteX4" fmla="*/ 1155912 w 1951666"/>
              <a:gd name="connsiteY4" fmla="*/ 95754 h 1595482"/>
              <a:gd name="connsiteX5" fmla="*/ 1230207 w 1951666"/>
              <a:gd name="connsiteY5" fmla="*/ 57654 h 1595482"/>
              <a:gd name="connsiteX6" fmla="*/ 1308312 w 1951666"/>
              <a:gd name="connsiteY6" fmla="*/ 23364 h 1595482"/>
              <a:gd name="connsiteX7" fmla="*/ 1437852 w 1951666"/>
              <a:gd name="connsiteY7" fmla="*/ 290064 h 1595482"/>
              <a:gd name="connsiteX8" fmla="*/ 1639782 w 1951666"/>
              <a:gd name="connsiteY8" fmla="*/ 629154 h 1595482"/>
              <a:gd name="connsiteX9" fmla="*/ 1784562 w 1951666"/>
              <a:gd name="connsiteY9" fmla="*/ 865374 h 1595482"/>
              <a:gd name="connsiteX10" fmla="*/ 1898862 w 1951666"/>
              <a:gd name="connsiteY10" fmla="*/ 1135884 h 1595482"/>
              <a:gd name="connsiteX11" fmla="*/ 1940772 w 1951666"/>
              <a:gd name="connsiteY11" fmla="*/ 1311144 h 1595482"/>
              <a:gd name="connsiteX12" fmla="*/ 1948392 w 1951666"/>
              <a:gd name="connsiteY12" fmla="*/ 1448304 h 1595482"/>
              <a:gd name="connsiteX13" fmla="*/ 1895052 w 1951666"/>
              <a:gd name="connsiteY13" fmla="*/ 1554984 h 1595482"/>
              <a:gd name="connsiteX14" fmla="*/ 1803612 w 1951666"/>
              <a:gd name="connsiteY14" fmla="*/ 1593084 h 1595482"/>
              <a:gd name="connsiteX15" fmla="*/ 1662642 w 1951666"/>
              <a:gd name="connsiteY15" fmla="*/ 1581654 h 1595482"/>
              <a:gd name="connsiteX16" fmla="*/ 1548342 w 1951666"/>
              <a:gd name="connsiteY16" fmla="*/ 1501644 h 1595482"/>
              <a:gd name="connsiteX17" fmla="*/ 1479762 w 1951666"/>
              <a:gd name="connsiteY17" fmla="*/ 1360674 h 1595482"/>
              <a:gd name="connsiteX18" fmla="*/ 1449282 w 1951666"/>
              <a:gd name="connsiteY18" fmla="*/ 1177794 h 1595482"/>
              <a:gd name="connsiteX19" fmla="*/ 1414992 w 1951666"/>
              <a:gd name="connsiteY19" fmla="*/ 834894 h 1595482"/>
              <a:gd name="connsiteX20" fmla="*/ 1350222 w 1951666"/>
              <a:gd name="connsiteY20" fmla="*/ 625344 h 1595482"/>
              <a:gd name="connsiteX21" fmla="*/ 1274022 w 1951666"/>
              <a:gd name="connsiteY21" fmla="*/ 530094 h 1595482"/>
              <a:gd name="connsiteX22" fmla="*/ 1205442 w 1951666"/>
              <a:gd name="connsiteY22" fmla="*/ 499614 h 1595482"/>
              <a:gd name="connsiteX23" fmla="*/ 1152102 w 1951666"/>
              <a:gd name="connsiteY23" fmla="*/ 533904 h 1595482"/>
              <a:gd name="connsiteX24" fmla="*/ 1098762 w 1951666"/>
              <a:gd name="connsiteY24" fmla="*/ 693924 h 1595482"/>
              <a:gd name="connsiteX25" fmla="*/ 1060662 w 1951666"/>
              <a:gd name="connsiteY25" fmla="*/ 941574 h 1595482"/>
              <a:gd name="connsiteX26" fmla="*/ 1072092 w 1951666"/>
              <a:gd name="connsiteY26" fmla="*/ 1135884 h 1595482"/>
              <a:gd name="connsiteX27" fmla="*/ 1026372 w 1951666"/>
              <a:gd name="connsiteY27" fmla="*/ 1356864 h 1595482"/>
              <a:gd name="connsiteX28" fmla="*/ 965412 w 1951666"/>
              <a:gd name="connsiteY28" fmla="*/ 1471164 h 1595482"/>
              <a:gd name="connsiteX29" fmla="*/ 828252 w 1951666"/>
              <a:gd name="connsiteY29" fmla="*/ 1532124 h 1595482"/>
              <a:gd name="connsiteX30" fmla="*/ 694902 w 1951666"/>
              <a:gd name="connsiteY30" fmla="*/ 1520694 h 1595482"/>
              <a:gd name="connsiteX31" fmla="*/ 603462 w 1951666"/>
              <a:gd name="connsiteY31" fmla="*/ 1440684 h 1595482"/>
              <a:gd name="connsiteX32" fmla="*/ 569172 w 1951666"/>
              <a:gd name="connsiteY32" fmla="*/ 1288284 h 1595482"/>
              <a:gd name="connsiteX33" fmla="*/ 637752 w 1951666"/>
              <a:gd name="connsiteY33" fmla="*/ 1090164 h 1595482"/>
              <a:gd name="connsiteX34" fmla="*/ 706332 w 1951666"/>
              <a:gd name="connsiteY34" fmla="*/ 869184 h 1595482"/>
              <a:gd name="connsiteX35" fmla="*/ 721572 w 1951666"/>
              <a:gd name="connsiteY35" fmla="*/ 686304 h 1595482"/>
              <a:gd name="connsiteX36" fmla="*/ 679662 w 1951666"/>
              <a:gd name="connsiteY36" fmla="*/ 526284 h 1595482"/>
              <a:gd name="connsiteX37" fmla="*/ 626322 w 1951666"/>
              <a:gd name="connsiteY37" fmla="*/ 495804 h 1595482"/>
              <a:gd name="connsiteX38" fmla="*/ 561552 w 1951666"/>
              <a:gd name="connsiteY38" fmla="*/ 530094 h 1595482"/>
              <a:gd name="connsiteX39" fmla="*/ 489162 w 1951666"/>
              <a:gd name="connsiteY39" fmla="*/ 617724 h 1595482"/>
              <a:gd name="connsiteX40" fmla="*/ 447252 w 1951666"/>
              <a:gd name="connsiteY40" fmla="*/ 754884 h 1595482"/>
              <a:gd name="connsiteX41" fmla="*/ 378672 w 1951666"/>
              <a:gd name="connsiteY41" fmla="*/ 991104 h 1595482"/>
              <a:gd name="connsiteX42" fmla="*/ 310092 w 1951666"/>
              <a:gd name="connsiteY42" fmla="*/ 1101594 h 1595482"/>
              <a:gd name="connsiteX43" fmla="*/ 230082 w 1951666"/>
              <a:gd name="connsiteY43" fmla="*/ 1147314 h 1595482"/>
              <a:gd name="connsiteX44" fmla="*/ 138642 w 1951666"/>
              <a:gd name="connsiteY44" fmla="*/ 1177794 h 1595482"/>
              <a:gd name="connsiteX45" fmla="*/ 62442 w 1951666"/>
              <a:gd name="connsiteY45" fmla="*/ 1173984 h 1595482"/>
              <a:gd name="connsiteX46" fmla="*/ 24342 w 1951666"/>
              <a:gd name="connsiteY46" fmla="*/ 1120644 h 1595482"/>
              <a:gd name="connsiteX47" fmla="*/ 9102 w 1951666"/>
              <a:gd name="connsiteY47" fmla="*/ 1025394 h 1595482"/>
              <a:gd name="connsiteX48" fmla="*/ 169122 w 1951666"/>
              <a:gd name="connsiteY48" fmla="*/ 754884 h 1595482"/>
              <a:gd name="connsiteX49" fmla="*/ 317712 w 1951666"/>
              <a:gd name="connsiteY49" fmla="*/ 411984 h 1595482"/>
              <a:gd name="connsiteX50" fmla="*/ 428202 w 1951666"/>
              <a:gd name="connsiteY50" fmla="*/ 149094 h 1595482"/>
              <a:gd name="connsiteX51" fmla="*/ 496782 w 1951666"/>
              <a:gd name="connsiteY51" fmla="*/ 4314 h 1595482"/>
              <a:gd name="connsiteX0" fmla="*/ 496782 w 1951666"/>
              <a:gd name="connsiteY0" fmla="*/ 4314 h 1595482"/>
              <a:gd name="connsiteX1" fmla="*/ 592032 w 1951666"/>
              <a:gd name="connsiteY1" fmla="*/ 59559 h 1595482"/>
              <a:gd name="connsiteX2" fmla="*/ 813012 w 1951666"/>
              <a:gd name="connsiteY2" fmla="*/ 126234 h 1595482"/>
              <a:gd name="connsiteX3" fmla="*/ 978747 w 1951666"/>
              <a:gd name="connsiteY3" fmla="*/ 126234 h 1595482"/>
              <a:gd name="connsiteX4" fmla="*/ 1155912 w 1951666"/>
              <a:gd name="connsiteY4" fmla="*/ 95754 h 1595482"/>
              <a:gd name="connsiteX5" fmla="*/ 1230207 w 1951666"/>
              <a:gd name="connsiteY5" fmla="*/ 57654 h 1595482"/>
              <a:gd name="connsiteX6" fmla="*/ 1308312 w 1951666"/>
              <a:gd name="connsiteY6" fmla="*/ 23364 h 1595482"/>
              <a:gd name="connsiteX7" fmla="*/ 1437852 w 1951666"/>
              <a:gd name="connsiteY7" fmla="*/ 290064 h 1595482"/>
              <a:gd name="connsiteX8" fmla="*/ 1656927 w 1951666"/>
              <a:gd name="connsiteY8" fmla="*/ 634869 h 1595482"/>
              <a:gd name="connsiteX9" fmla="*/ 1784562 w 1951666"/>
              <a:gd name="connsiteY9" fmla="*/ 865374 h 1595482"/>
              <a:gd name="connsiteX10" fmla="*/ 1898862 w 1951666"/>
              <a:gd name="connsiteY10" fmla="*/ 1135884 h 1595482"/>
              <a:gd name="connsiteX11" fmla="*/ 1940772 w 1951666"/>
              <a:gd name="connsiteY11" fmla="*/ 1311144 h 1595482"/>
              <a:gd name="connsiteX12" fmla="*/ 1948392 w 1951666"/>
              <a:gd name="connsiteY12" fmla="*/ 1448304 h 1595482"/>
              <a:gd name="connsiteX13" fmla="*/ 1895052 w 1951666"/>
              <a:gd name="connsiteY13" fmla="*/ 1554984 h 1595482"/>
              <a:gd name="connsiteX14" fmla="*/ 1803612 w 1951666"/>
              <a:gd name="connsiteY14" fmla="*/ 1593084 h 1595482"/>
              <a:gd name="connsiteX15" fmla="*/ 1662642 w 1951666"/>
              <a:gd name="connsiteY15" fmla="*/ 1581654 h 1595482"/>
              <a:gd name="connsiteX16" fmla="*/ 1548342 w 1951666"/>
              <a:gd name="connsiteY16" fmla="*/ 1501644 h 1595482"/>
              <a:gd name="connsiteX17" fmla="*/ 1479762 w 1951666"/>
              <a:gd name="connsiteY17" fmla="*/ 1360674 h 1595482"/>
              <a:gd name="connsiteX18" fmla="*/ 1449282 w 1951666"/>
              <a:gd name="connsiteY18" fmla="*/ 1177794 h 1595482"/>
              <a:gd name="connsiteX19" fmla="*/ 1414992 w 1951666"/>
              <a:gd name="connsiteY19" fmla="*/ 834894 h 1595482"/>
              <a:gd name="connsiteX20" fmla="*/ 1350222 w 1951666"/>
              <a:gd name="connsiteY20" fmla="*/ 625344 h 1595482"/>
              <a:gd name="connsiteX21" fmla="*/ 1274022 w 1951666"/>
              <a:gd name="connsiteY21" fmla="*/ 530094 h 1595482"/>
              <a:gd name="connsiteX22" fmla="*/ 1205442 w 1951666"/>
              <a:gd name="connsiteY22" fmla="*/ 499614 h 1595482"/>
              <a:gd name="connsiteX23" fmla="*/ 1152102 w 1951666"/>
              <a:gd name="connsiteY23" fmla="*/ 533904 h 1595482"/>
              <a:gd name="connsiteX24" fmla="*/ 1098762 w 1951666"/>
              <a:gd name="connsiteY24" fmla="*/ 693924 h 1595482"/>
              <a:gd name="connsiteX25" fmla="*/ 1060662 w 1951666"/>
              <a:gd name="connsiteY25" fmla="*/ 941574 h 1595482"/>
              <a:gd name="connsiteX26" fmla="*/ 1072092 w 1951666"/>
              <a:gd name="connsiteY26" fmla="*/ 1135884 h 1595482"/>
              <a:gd name="connsiteX27" fmla="*/ 1026372 w 1951666"/>
              <a:gd name="connsiteY27" fmla="*/ 1356864 h 1595482"/>
              <a:gd name="connsiteX28" fmla="*/ 965412 w 1951666"/>
              <a:gd name="connsiteY28" fmla="*/ 1471164 h 1595482"/>
              <a:gd name="connsiteX29" fmla="*/ 828252 w 1951666"/>
              <a:gd name="connsiteY29" fmla="*/ 1532124 h 1595482"/>
              <a:gd name="connsiteX30" fmla="*/ 694902 w 1951666"/>
              <a:gd name="connsiteY30" fmla="*/ 1520694 h 1595482"/>
              <a:gd name="connsiteX31" fmla="*/ 603462 w 1951666"/>
              <a:gd name="connsiteY31" fmla="*/ 1440684 h 1595482"/>
              <a:gd name="connsiteX32" fmla="*/ 569172 w 1951666"/>
              <a:gd name="connsiteY32" fmla="*/ 1288284 h 1595482"/>
              <a:gd name="connsiteX33" fmla="*/ 637752 w 1951666"/>
              <a:gd name="connsiteY33" fmla="*/ 1090164 h 1595482"/>
              <a:gd name="connsiteX34" fmla="*/ 706332 w 1951666"/>
              <a:gd name="connsiteY34" fmla="*/ 869184 h 1595482"/>
              <a:gd name="connsiteX35" fmla="*/ 721572 w 1951666"/>
              <a:gd name="connsiteY35" fmla="*/ 686304 h 1595482"/>
              <a:gd name="connsiteX36" fmla="*/ 679662 w 1951666"/>
              <a:gd name="connsiteY36" fmla="*/ 526284 h 1595482"/>
              <a:gd name="connsiteX37" fmla="*/ 626322 w 1951666"/>
              <a:gd name="connsiteY37" fmla="*/ 495804 h 1595482"/>
              <a:gd name="connsiteX38" fmla="*/ 561552 w 1951666"/>
              <a:gd name="connsiteY38" fmla="*/ 530094 h 1595482"/>
              <a:gd name="connsiteX39" fmla="*/ 489162 w 1951666"/>
              <a:gd name="connsiteY39" fmla="*/ 617724 h 1595482"/>
              <a:gd name="connsiteX40" fmla="*/ 447252 w 1951666"/>
              <a:gd name="connsiteY40" fmla="*/ 754884 h 1595482"/>
              <a:gd name="connsiteX41" fmla="*/ 378672 w 1951666"/>
              <a:gd name="connsiteY41" fmla="*/ 991104 h 1595482"/>
              <a:gd name="connsiteX42" fmla="*/ 310092 w 1951666"/>
              <a:gd name="connsiteY42" fmla="*/ 1101594 h 1595482"/>
              <a:gd name="connsiteX43" fmla="*/ 230082 w 1951666"/>
              <a:gd name="connsiteY43" fmla="*/ 1147314 h 1595482"/>
              <a:gd name="connsiteX44" fmla="*/ 138642 w 1951666"/>
              <a:gd name="connsiteY44" fmla="*/ 1177794 h 1595482"/>
              <a:gd name="connsiteX45" fmla="*/ 62442 w 1951666"/>
              <a:gd name="connsiteY45" fmla="*/ 1173984 h 1595482"/>
              <a:gd name="connsiteX46" fmla="*/ 24342 w 1951666"/>
              <a:gd name="connsiteY46" fmla="*/ 1120644 h 1595482"/>
              <a:gd name="connsiteX47" fmla="*/ 9102 w 1951666"/>
              <a:gd name="connsiteY47" fmla="*/ 1025394 h 1595482"/>
              <a:gd name="connsiteX48" fmla="*/ 169122 w 1951666"/>
              <a:gd name="connsiteY48" fmla="*/ 754884 h 1595482"/>
              <a:gd name="connsiteX49" fmla="*/ 317712 w 1951666"/>
              <a:gd name="connsiteY49" fmla="*/ 411984 h 1595482"/>
              <a:gd name="connsiteX50" fmla="*/ 428202 w 1951666"/>
              <a:gd name="connsiteY50" fmla="*/ 149094 h 1595482"/>
              <a:gd name="connsiteX51" fmla="*/ 496782 w 1951666"/>
              <a:gd name="connsiteY51" fmla="*/ 4314 h 1595482"/>
              <a:gd name="connsiteX0" fmla="*/ 496782 w 1951666"/>
              <a:gd name="connsiteY0" fmla="*/ 4314 h 1595482"/>
              <a:gd name="connsiteX1" fmla="*/ 592032 w 1951666"/>
              <a:gd name="connsiteY1" fmla="*/ 59559 h 1595482"/>
              <a:gd name="connsiteX2" fmla="*/ 813012 w 1951666"/>
              <a:gd name="connsiteY2" fmla="*/ 126234 h 1595482"/>
              <a:gd name="connsiteX3" fmla="*/ 978747 w 1951666"/>
              <a:gd name="connsiteY3" fmla="*/ 126234 h 1595482"/>
              <a:gd name="connsiteX4" fmla="*/ 1155912 w 1951666"/>
              <a:gd name="connsiteY4" fmla="*/ 95754 h 1595482"/>
              <a:gd name="connsiteX5" fmla="*/ 1230207 w 1951666"/>
              <a:gd name="connsiteY5" fmla="*/ 57654 h 1595482"/>
              <a:gd name="connsiteX6" fmla="*/ 1308312 w 1951666"/>
              <a:gd name="connsiteY6" fmla="*/ 23364 h 1595482"/>
              <a:gd name="connsiteX7" fmla="*/ 1437852 w 1951666"/>
              <a:gd name="connsiteY7" fmla="*/ 290064 h 1595482"/>
              <a:gd name="connsiteX8" fmla="*/ 1656927 w 1951666"/>
              <a:gd name="connsiteY8" fmla="*/ 634869 h 1595482"/>
              <a:gd name="connsiteX9" fmla="*/ 1811232 w 1951666"/>
              <a:gd name="connsiteY9" fmla="*/ 876804 h 1595482"/>
              <a:gd name="connsiteX10" fmla="*/ 1898862 w 1951666"/>
              <a:gd name="connsiteY10" fmla="*/ 1135884 h 1595482"/>
              <a:gd name="connsiteX11" fmla="*/ 1940772 w 1951666"/>
              <a:gd name="connsiteY11" fmla="*/ 1311144 h 1595482"/>
              <a:gd name="connsiteX12" fmla="*/ 1948392 w 1951666"/>
              <a:gd name="connsiteY12" fmla="*/ 1448304 h 1595482"/>
              <a:gd name="connsiteX13" fmla="*/ 1895052 w 1951666"/>
              <a:gd name="connsiteY13" fmla="*/ 1554984 h 1595482"/>
              <a:gd name="connsiteX14" fmla="*/ 1803612 w 1951666"/>
              <a:gd name="connsiteY14" fmla="*/ 1593084 h 1595482"/>
              <a:gd name="connsiteX15" fmla="*/ 1662642 w 1951666"/>
              <a:gd name="connsiteY15" fmla="*/ 1581654 h 1595482"/>
              <a:gd name="connsiteX16" fmla="*/ 1548342 w 1951666"/>
              <a:gd name="connsiteY16" fmla="*/ 1501644 h 1595482"/>
              <a:gd name="connsiteX17" fmla="*/ 1479762 w 1951666"/>
              <a:gd name="connsiteY17" fmla="*/ 1360674 h 1595482"/>
              <a:gd name="connsiteX18" fmla="*/ 1449282 w 1951666"/>
              <a:gd name="connsiteY18" fmla="*/ 1177794 h 1595482"/>
              <a:gd name="connsiteX19" fmla="*/ 1414992 w 1951666"/>
              <a:gd name="connsiteY19" fmla="*/ 834894 h 1595482"/>
              <a:gd name="connsiteX20" fmla="*/ 1350222 w 1951666"/>
              <a:gd name="connsiteY20" fmla="*/ 625344 h 1595482"/>
              <a:gd name="connsiteX21" fmla="*/ 1274022 w 1951666"/>
              <a:gd name="connsiteY21" fmla="*/ 530094 h 1595482"/>
              <a:gd name="connsiteX22" fmla="*/ 1205442 w 1951666"/>
              <a:gd name="connsiteY22" fmla="*/ 499614 h 1595482"/>
              <a:gd name="connsiteX23" fmla="*/ 1152102 w 1951666"/>
              <a:gd name="connsiteY23" fmla="*/ 533904 h 1595482"/>
              <a:gd name="connsiteX24" fmla="*/ 1098762 w 1951666"/>
              <a:gd name="connsiteY24" fmla="*/ 693924 h 1595482"/>
              <a:gd name="connsiteX25" fmla="*/ 1060662 w 1951666"/>
              <a:gd name="connsiteY25" fmla="*/ 941574 h 1595482"/>
              <a:gd name="connsiteX26" fmla="*/ 1072092 w 1951666"/>
              <a:gd name="connsiteY26" fmla="*/ 1135884 h 1595482"/>
              <a:gd name="connsiteX27" fmla="*/ 1026372 w 1951666"/>
              <a:gd name="connsiteY27" fmla="*/ 1356864 h 1595482"/>
              <a:gd name="connsiteX28" fmla="*/ 965412 w 1951666"/>
              <a:gd name="connsiteY28" fmla="*/ 1471164 h 1595482"/>
              <a:gd name="connsiteX29" fmla="*/ 828252 w 1951666"/>
              <a:gd name="connsiteY29" fmla="*/ 1532124 h 1595482"/>
              <a:gd name="connsiteX30" fmla="*/ 694902 w 1951666"/>
              <a:gd name="connsiteY30" fmla="*/ 1520694 h 1595482"/>
              <a:gd name="connsiteX31" fmla="*/ 603462 w 1951666"/>
              <a:gd name="connsiteY31" fmla="*/ 1440684 h 1595482"/>
              <a:gd name="connsiteX32" fmla="*/ 569172 w 1951666"/>
              <a:gd name="connsiteY32" fmla="*/ 1288284 h 1595482"/>
              <a:gd name="connsiteX33" fmla="*/ 637752 w 1951666"/>
              <a:gd name="connsiteY33" fmla="*/ 1090164 h 1595482"/>
              <a:gd name="connsiteX34" fmla="*/ 706332 w 1951666"/>
              <a:gd name="connsiteY34" fmla="*/ 869184 h 1595482"/>
              <a:gd name="connsiteX35" fmla="*/ 721572 w 1951666"/>
              <a:gd name="connsiteY35" fmla="*/ 686304 h 1595482"/>
              <a:gd name="connsiteX36" fmla="*/ 679662 w 1951666"/>
              <a:gd name="connsiteY36" fmla="*/ 526284 h 1595482"/>
              <a:gd name="connsiteX37" fmla="*/ 626322 w 1951666"/>
              <a:gd name="connsiteY37" fmla="*/ 495804 h 1595482"/>
              <a:gd name="connsiteX38" fmla="*/ 561552 w 1951666"/>
              <a:gd name="connsiteY38" fmla="*/ 530094 h 1595482"/>
              <a:gd name="connsiteX39" fmla="*/ 489162 w 1951666"/>
              <a:gd name="connsiteY39" fmla="*/ 617724 h 1595482"/>
              <a:gd name="connsiteX40" fmla="*/ 447252 w 1951666"/>
              <a:gd name="connsiteY40" fmla="*/ 754884 h 1595482"/>
              <a:gd name="connsiteX41" fmla="*/ 378672 w 1951666"/>
              <a:gd name="connsiteY41" fmla="*/ 991104 h 1595482"/>
              <a:gd name="connsiteX42" fmla="*/ 310092 w 1951666"/>
              <a:gd name="connsiteY42" fmla="*/ 1101594 h 1595482"/>
              <a:gd name="connsiteX43" fmla="*/ 230082 w 1951666"/>
              <a:gd name="connsiteY43" fmla="*/ 1147314 h 1595482"/>
              <a:gd name="connsiteX44" fmla="*/ 138642 w 1951666"/>
              <a:gd name="connsiteY44" fmla="*/ 1177794 h 1595482"/>
              <a:gd name="connsiteX45" fmla="*/ 62442 w 1951666"/>
              <a:gd name="connsiteY45" fmla="*/ 1173984 h 1595482"/>
              <a:gd name="connsiteX46" fmla="*/ 24342 w 1951666"/>
              <a:gd name="connsiteY46" fmla="*/ 1120644 h 1595482"/>
              <a:gd name="connsiteX47" fmla="*/ 9102 w 1951666"/>
              <a:gd name="connsiteY47" fmla="*/ 1025394 h 1595482"/>
              <a:gd name="connsiteX48" fmla="*/ 169122 w 1951666"/>
              <a:gd name="connsiteY48" fmla="*/ 754884 h 1595482"/>
              <a:gd name="connsiteX49" fmla="*/ 317712 w 1951666"/>
              <a:gd name="connsiteY49" fmla="*/ 411984 h 1595482"/>
              <a:gd name="connsiteX50" fmla="*/ 428202 w 1951666"/>
              <a:gd name="connsiteY50" fmla="*/ 149094 h 1595482"/>
              <a:gd name="connsiteX51" fmla="*/ 496782 w 1951666"/>
              <a:gd name="connsiteY51" fmla="*/ 4314 h 1595482"/>
              <a:gd name="connsiteX0" fmla="*/ 496782 w 1951666"/>
              <a:gd name="connsiteY0" fmla="*/ 4314 h 1595482"/>
              <a:gd name="connsiteX1" fmla="*/ 592032 w 1951666"/>
              <a:gd name="connsiteY1" fmla="*/ 59559 h 1595482"/>
              <a:gd name="connsiteX2" fmla="*/ 813012 w 1951666"/>
              <a:gd name="connsiteY2" fmla="*/ 126234 h 1595482"/>
              <a:gd name="connsiteX3" fmla="*/ 978747 w 1951666"/>
              <a:gd name="connsiteY3" fmla="*/ 126234 h 1595482"/>
              <a:gd name="connsiteX4" fmla="*/ 1155912 w 1951666"/>
              <a:gd name="connsiteY4" fmla="*/ 95754 h 1595482"/>
              <a:gd name="connsiteX5" fmla="*/ 1230207 w 1951666"/>
              <a:gd name="connsiteY5" fmla="*/ 57654 h 1595482"/>
              <a:gd name="connsiteX6" fmla="*/ 1308312 w 1951666"/>
              <a:gd name="connsiteY6" fmla="*/ 23364 h 1595482"/>
              <a:gd name="connsiteX7" fmla="*/ 1451187 w 1951666"/>
              <a:gd name="connsiteY7" fmla="*/ 284349 h 1595482"/>
              <a:gd name="connsiteX8" fmla="*/ 1656927 w 1951666"/>
              <a:gd name="connsiteY8" fmla="*/ 634869 h 1595482"/>
              <a:gd name="connsiteX9" fmla="*/ 1811232 w 1951666"/>
              <a:gd name="connsiteY9" fmla="*/ 876804 h 1595482"/>
              <a:gd name="connsiteX10" fmla="*/ 1898862 w 1951666"/>
              <a:gd name="connsiteY10" fmla="*/ 1135884 h 1595482"/>
              <a:gd name="connsiteX11" fmla="*/ 1940772 w 1951666"/>
              <a:gd name="connsiteY11" fmla="*/ 1311144 h 1595482"/>
              <a:gd name="connsiteX12" fmla="*/ 1948392 w 1951666"/>
              <a:gd name="connsiteY12" fmla="*/ 1448304 h 1595482"/>
              <a:gd name="connsiteX13" fmla="*/ 1895052 w 1951666"/>
              <a:gd name="connsiteY13" fmla="*/ 1554984 h 1595482"/>
              <a:gd name="connsiteX14" fmla="*/ 1803612 w 1951666"/>
              <a:gd name="connsiteY14" fmla="*/ 1593084 h 1595482"/>
              <a:gd name="connsiteX15" fmla="*/ 1662642 w 1951666"/>
              <a:gd name="connsiteY15" fmla="*/ 1581654 h 1595482"/>
              <a:gd name="connsiteX16" fmla="*/ 1548342 w 1951666"/>
              <a:gd name="connsiteY16" fmla="*/ 1501644 h 1595482"/>
              <a:gd name="connsiteX17" fmla="*/ 1479762 w 1951666"/>
              <a:gd name="connsiteY17" fmla="*/ 1360674 h 1595482"/>
              <a:gd name="connsiteX18" fmla="*/ 1449282 w 1951666"/>
              <a:gd name="connsiteY18" fmla="*/ 1177794 h 1595482"/>
              <a:gd name="connsiteX19" fmla="*/ 1414992 w 1951666"/>
              <a:gd name="connsiteY19" fmla="*/ 834894 h 1595482"/>
              <a:gd name="connsiteX20" fmla="*/ 1350222 w 1951666"/>
              <a:gd name="connsiteY20" fmla="*/ 625344 h 1595482"/>
              <a:gd name="connsiteX21" fmla="*/ 1274022 w 1951666"/>
              <a:gd name="connsiteY21" fmla="*/ 530094 h 1595482"/>
              <a:gd name="connsiteX22" fmla="*/ 1205442 w 1951666"/>
              <a:gd name="connsiteY22" fmla="*/ 499614 h 1595482"/>
              <a:gd name="connsiteX23" fmla="*/ 1152102 w 1951666"/>
              <a:gd name="connsiteY23" fmla="*/ 533904 h 1595482"/>
              <a:gd name="connsiteX24" fmla="*/ 1098762 w 1951666"/>
              <a:gd name="connsiteY24" fmla="*/ 693924 h 1595482"/>
              <a:gd name="connsiteX25" fmla="*/ 1060662 w 1951666"/>
              <a:gd name="connsiteY25" fmla="*/ 941574 h 1595482"/>
              <a:gd name="connsiteX26" fmla="*/ 1072092 w 1951666"/>
              <a:gd name="connsiteY26" fmla="*/ 1135884 h 1595482"/>
              <a:gd name="connsiteX27" fmla="*/ 1026372 w 1951666"/>
              <a:gd name="connsiteY27" fmla="*/ 1356864 h 1595482"/>
              <a:gd name="connsiteX28" fmla="*/ 965412 w 1951666"/>
              <a:gd name="connsiteY28" fmla="*/ 1471164 h 1595482"/>
              <a:gd name="connsiteX29" fmla="*/ 828252 w 1951666"/>
              <a:gd name="connsiteY29" fmla="*/ 1532124 h 1595482"/>
              <a:gd name="connsiteX30" fmla="*/ 694902 w 1951666"/>
              <a:gd name="connsiteY30" fmla="*/ 1520694 h 1595482"/>
              <a:gd name="connsiteX31" fmla="*/ 603462 w 1951666"/>
              <a:gd name="connsiteY31" fmla="*/ 1440684 h 1595482"/>
              <a:gd name="connsiteX32" fmla="*/ 569172 w 1951666"/>
              <a:gd name="connsiteY32" fmla="*/ 1288284 h 1595482"/>
              <a:gd name="connsiteX33" fmla="*/ 637752 w 1951666"/>
              <a:gd name="connsiteY33" fmla="*/ 1090164 h 1595482"/>
              <a:gd name="connsiteX34" fmla="*/ 706332 w 1951666"/>
              <a:gd name="connsiteY34" fmla="*/ 869184 h 1595482"/>
              <a:gd name="connsiteX35" fmla="*/ 721572 w 1951666"/>
              <a:gd name="connsiteY35" fmla="*/ 686304 h 1595482"/>
              <a:gd name="connsiteX36" fmla="*/ 679662 w 1951666"/>
              <a:gd name="connsiteY36" fmla="*/ 526284 h 1595482"/>
              <a:gd name="connsiteX37" fmla="*/ 626322 w 1951666"/>
              <a:gd name="connsiteY37" fmla="*/ 495804 h 1595482"/>
              <a:gd name="connsiteX38" fmla="*/ 561552 w 1951666"/>
              <a:gd name="connsiteY38" fmla="*/ 530094 h 1595482"/>
              <a:gd name="connsiteX39" fmla="*/ 489162 w 1951666"/>
              <a:gd name="connsiteY39" fmla="*/ 617724 h 1595482"/>
              <a:gd name="connsiteX40" fmla="*/ 447252 w 1951666"/>
              <a:gd name="connsiteY40" fmla="*/ 754884 h 1595482"/>
              <a:gd name="connsiteX41" fmla="*/ 378672 w 1951666"/>
              <a:gd name="connsiteY41" fmla="*/ 991104 h 1595482"/>
              <a:gd name="connsiteX42" fmla="*/ 310092 w 1951666"/>
              <a:gd name="connsiteY42" fmla="*/ 1101594 h 1595482"/>
              <a:gd name="connsiteX43" fmla="*/ 230082 w 1951666"/>
              <a:gd name="connsiteY43" fmla="*/ 1147314 h 1595482"/>
              <a:gd name="connsiteX44" fmla="*/ 138642 w 1951666"/>
              <a:gd name="connsiteY44" fmla="*/ 1177794 h 1595482"/>
              <a:gd name="connsiteX45" fmla="*/ 62442 w 1951666"/>
              <a:gd name="connsiteY45" fmla="*/ 1173984 h 1595482"/>
              <a:gd name="connsiteX46" fmla="*/ 24342 w 1951666"/>
              <a:gd name="connsiteY46" fmla="*/ 1120644 h 1595482"/>
              <a:gd name="connsiteX47" fmla="*/ 9102 w 1951666"/>
              <a:gd name="connsiteY47" fmla="*/ 1025394 h 1595482"/>
              <a:gd name="connsiteX48" fmla="*/ 169122 w 1951666"/>
              <a:gd name="connsiteY48" fmla="*/ 754884 h 1595482"/>
              <a:gd name="connsiteX49" fmla="*/ 317712 w 1951666"/>
              <a:gd name="connsiteY49" fmla="*/ 411984 h 1595482"/>
              <a:gd name="connsiteX50" fmla="*/ 428202 w 1951666"/>
              <a:gd name="connsiteY50" fmla="*/ 149094 h 1595482"/>
              <a:gd name="connsiteX51" fmla="*/ 496782 w 1951666"/>
              <a:gd name="connsiteY51" fmla="*/ 4314 h 1595482"/>
              <a:gd name="connsiteX0" fmla="*/ 496782 w 1951666"/>
              <a:gd name="connsiteY0" fmla="*/ 4314 h 1595482"/>
              <a:gd name="connsiteX1" fmla="*/ 592032 w 1951666"/>
              <a:gd name="connsiteY1" fmla="*/ 59559 h 1595482"/>
              <a:gd name="connsiteX2" fmla="*/ 813012 w 1951666"/>
              <a:gd name="connsiteY2" fmla="*/ 126234 h 1595482"/>
              <a:gd name="connsiteX3" fmla="*/ 978747 w 1951666"/>
              <a:gd name="connsiteY3" fmla="*/ 126234 h 1595482"/>
              <a:gd name="connsiteX4" fmla="*/ 1155912 w 1951666"/>
              <a:gd name="connsiteY4" fmla="*/ 95754 h 1595482"/>
              <a:gd name="connsiteX5" fmla="*/ 1230207 w 1951666"/>
              <a:gd name="connsiteY5" fmla="*/ 57654 h 1595482"/>
              <a:gd name="connsiteX6" fmla="*/ 1308312 w 1951666"/>
              <a:gd name="connsiteY6" fmla="*/ 23364 h 1595482"/>
              <a:gd name="connsiteX7" fmla="*/ 1451187 w 1951666"/>
              <a:gd name="connsiteY7" fmla="*/ 284349 h 1595482"/>
              <a:gd name="connsiteX8" fmla="*/ 1656927 w 1951666"/>
              <a:gd name="connsiteY8" fmla="*/ 634869 h 1595482"/>
              <a:gd name="connsiteX9" fmla="*/ 1811232 w 1951666"/>
              <a:gd name="connsiteY9" fmla="*/ 876804 h 1595482"/>
              <a:gd name="connsiteX10" fmla="*/ 1898862 w 1951666"/>
              <a:gd name="connsiteY10" fmla="*/ 1135884 h 1595482"/>
              <a:gd name="connsiteX11" fmla="*/ 1940772 w 1951666"/>
              <a:gd name="connsiteY11" fmla="*/ 1311144 h 1595482"/>
              <a:gd name="connsiteX12" fmla="*/ 1948392 w 1951666"/>
              <a:gd name="connsiteY12" fmla="*/ 1448304 h 1595482"/>
              <a:gd name="connsiteX13" fmla="*/ 1895052 w 1951666"/>
              <a:gd name="connsiteY13" fmla="*/ 1554984 h 1595482"/>
              <a:gd name="connsiteX14" fmla="*/ 1803612 w 1951666"/>
              <a:gd name="connsiteY14" fmla="*/ 1593084 h 1595482"/>
              <a:gd name="connsiteX15" fmla="*/ 1662642 w 1951666"/>
              <a:gd name="connsiteY15" fmla="*/ 1581654 h 1595482"/>
              <a:gd name="connsiteX16" fmla="*/ 1548342 w 1951666"/>
              <a:gd name="connsiteY16" fmla="*/ 1501644 h 1595482"/>
              <a:gd name="connsiteX17" fmla="*/ 1479762 w 1951666"/>
              <a:gd name="connsiteY17" fmla="*/ 1360674 h 1595482"/>
              <a:gd name="connsiteX18" fmla="*/ 1449282 w 1951666"/>
              <a:gd name="connsiteY18" fmla="*/ 1177794 h 1595482"/>
              <a:gd name="connsiteX19" fmla="*/ 1414992 w 1951666"/>
              <a:gd name="connsiteY19" fmla="*/ 834894 h 1595482"/>
              <a:gd name="connsiteX20" fmla="*/ 1350222 w 1951666"/>
              <a:gd name="connsiteY20" fmla="*/ 625344 h 1595482"/>
              <a:gd name="connsiteX21" fmla="*/ 1274022 w 1951666"/>
              <a:gd name="connsiteY21" fmla="*/ 530094 h 1595482"/>
              <a:gd name="connsiteX22" fmla="*/ 1205442 w 1951666"/>
              <a:gd name="connsiteY22" fmla="*/ 499614 h 1595482"/>
              <a:gd name="connsiteX23" fmla="*/ 1152102 w 1951666"/>
              <a:gd name="connsiteY23" fmla="*/ 533904 h 1595482"/>
              <a:gd name="connsiteX24" fmla="*/ 1098762 w 1951666"/>
              <a:gd name="connsiteY24" fmla="*/ 693924 h 1595482"/>
              <a:gd name="connsiteX25" fmla="*/ 1060662 w 1951666"/>
              <a:gd name="connsiteY25" fmla="*/ 941574 h 1595482"/>
              <a:gd name="connsiteX26" fmla="*/ 1072092 w 1951666"/>
              <a:gd name="connsiteY26" fmla="*/ 1135884 h 1595482"/>
              <a:gd name="connsiteX27" fmla="*/ 1026372 w 1951666"/>
              <a:gd name="connsiteY27" fmla="*/ 1356864 h 1595482"/>
              <a:gd name="connsiteX28" fmla="*/ 965412 w 1951666"/>
              <a:gd name="connsiteY28" fmla="*/ 1471164 h 1595482"/>
              <a:gd name="connsiteX29" fmla="*/ 828252 w 1951666"/>
              <a:gd name="connsiteY29" fmla="*/ 1532124 h 1595482"/>
              <a:gd name="connsiteX30" fmla="*/ 694902 w 1951666"/>
              <a:gd name="connsiteY30" fmla="*/ 1520694 h 1595482"/>
              <a:gd name="connsiteX31" fmla="*/ 603462 w 1951666"/>
              <a:gd name="connsiteY31" fmla="*/ 1440684 h 1595482"/>
              <a:gd name="connsiteX32" fmla="*/ 569172 w 1951666"/>
              <a:gd name="connsiteY32" fmla="*/ 1288284 h 1595482"/>
              <a:gd name="connsiteX33" fmla="*/ 637752 w 1951666"/>
              <a:gd name="connsiteY33" fmla="*/ 1090164 h 1595482"/>
              <a:gd name="connsiteX34" fmla="*/ 706332 w 1951666"/>
              <a:gd name="connsiteY34" fmla="*/ 869184 h 1595482"/>
              <a:gd name="connsiteX35" fmla="*/ 721572 w 1951666"/>
              <a:gd name="connsiteY35" fmla="*/ 686304 h 1595482"/>
              <a:gd name="connsiteX36" fmla="*/ 679662 w 1951666"/>
              <a:gd name="connsiteY36" fmla="*/ 526284 h 1595482"/>
              <a:gd name="connsiteX37" fmla="*/ 626322 w 1951666"/>
              <a:gd name="connsiteY37" fmla="*/ 495804 h 1595482"/>
              <a:gd name="connsiteX38" fmla="*/ 561552 w 1951666"/>
              <a:gd name="connsiteY38" fmla="*/ 530094 h 1595482"/>
              <a:gd name="connsiteX39" fmla="*/ 489162 w 1951666"/>
              <a:gd name="connsiteY39" fmla="*/ 617724 h 1595482"/>
              <a:gd name="connsiteX40" fmla="*/ 447252 w 1951666"/>
              <a:gd name="connsiteY40" fmla="*/ 754884 h 1595482"/>
              <a:gd name="connsiteX41" fmla="*/ 378672 w 1951666"/>
              <a:gd name="connsiteY41" fmla="*/ 991104 h 1595482"/>
              <a:gd name="connsiteX42" fmla="*/ 310092 w 1951666"/>
              <a:gd name="connsiteY42" fmla="*/ 1101594 h 1595482"/>
              <a:gd name="connsiteX43" fmla="*/ 230082 w 1951666"/>
              <a:gd name="connsiteY43" fmla="*/ 1147314 h 1595482"/>
              <a:gd name="connsiteX44" fmla="*/ 138642 w 1951666"/>
              <a:gd name="connsiteY44" fmla="*/ 1177794 h 1595482"/>
              <a:gd name="connsiteX45" fmla="*/ 62442 w 1951666"/>
              <a:gd name="connsiteY45" fmla="*/ 1173984 h 1595482"/>
              <a:gd name="connsiteX46" fmla="*/ 24342 w 1951666"/>
              <a:gd name="connsiteY46" fmla="*/ 1120644 h 1595482"/>
              <a:gd name="connsiteX47" fmla="*/ 9102 w 1951666"/>
              <a:gd name="connsiteY47" fmla="*/ 1025394 h 1595482"/>
              <a:gd name="connsiteX48" fmla="*/ 169122 w 1951666"/>
              <a:gd name="connsiteY48" fmla="*/ 754884 h 1595482"/>
              <a:gd name="connsiteX49" fmla="*/ 317712 w 1951666"/>
              <a:gd name="connsiteY49" fmla="*/ 411984 h 1595482"/>
              <a:gd name="connsiteX50" fmla="*/ 428202 w 1951666"/>
              <a:gd name="connsiteY50" fmla="*/ 149094 h 1595482"/>
              <a:gd name="connsiteX51" fmla="*/ 496782 w 1951666"/>
              <a:gd name="connsiteY51" fmla="*/ 4314 h 1595482"/>
              <a:gd name="connsiteX0" fmla="*/ 496097 w 1950981"/>
              <a:gd name="connsiteY0" fmla="*/ 4314 h 1595482"/>
              <a:gd name="connsiteX1" fmla="*/ 591347 w 1950981"/>
              <a:gd name="connsiteY1" fmla="*/ 59559 h 1595482"/>
              <a:gd name="connsiteX2" fmla="*/ 812327 w 1950981"/>
              <a:gd name="connsiteY2" fmla="*/ 126234 h 1595482"/>
              <a:gd name="connsiteX3" fmla="*/ 978062 w 1950981"/>
              <a:gd name="connsiteY3" fmla="*/ 126234 h 1595482"/>
              <a:gd name="connsiteX4" fmla="*/ 1155227 w 1950981"/>
              <a:gd name="connsiteY4" fmla="*/ 95754 h 1595482"/>
              <a:gd name="connsiteX5" fmla="*/ 1229522 w 1950981"/>
              <a:gd name="connsiteY5" fmla="*/ 57654 h 1595482"/>
              <a:gd name="connsiteX6" fmla="*/ 1307627 w 1950981"/>
              <a:gd name="connsiteY6" fmla="*/ 23364 h 1595482"/>
              <a:gd name="connsiteX7" fmla="*/ 1450502 w 1950981"/>
              <a:gd name="connsiteY7" fmla="*/ 284349 h 1595482"/>
              <a:gd name="connsiteX8" fmla="*/ 1656242 w 1950981"/>
              <a:gd name="connsiteY8" fmla="*/ 634869 h 1595482"/>
              <a:gd name="connsiteX9" fmla="*/ 1810547 w 1950981"/>
              <a:gd name="connsiteY9" fmla="*/ 876804 h 1595482"/>
              <a:gd name="connsiteX10" fmla="*/ 1898177 w 1950981"/>
              <a:gd name="connsiteY10" fmla="*/ 1135884 h 1595482"/>
              <a:gd name="connsiteX11" fmla="*/ 1940087 w 1950981"/>
              <a:gd name="connsiteY11" fmla="*/ 1311144 h 1595482"/>
              <a:gd name="connsiteX12" fmla="*/ 1947707 w 1950981"/>
              <a:gd name="connsiteY12" fmla="*/ 1448304 h 1595482"/>
              <a:gd name="connsiteX13" fmla="*/ 1894367 w 1950981"/>
              <a:gd name="connsiteY13" fmla="*/ 1554984 h 1595482"/>
              <a:gd name="connsiteX14" fmla="*/ 1802927 w 1950981"/>
              <a:gd name="connsiteY14" fmla="*/ 1593084 h 1595482"/>
              <a:gd name="connsiteX15" fmla="*/ 1661957 w 1950981"/>
              <a:gd name="connsiteY15" fmla="*/ 1581654 h 1595482"/>
              <a:gd name="connsiteX16" fmla="*/ 1547657 w 1950981"/>
              <a:gd name="connsiteY16" fmla="*/ 1501644 h 1595482"/>
              <a:gd name="connsiteX17" fmla="*/ 1479077 w 1950981"/>
              <a:gd name="connsiteY17" fmla="*/ 1360674 h 1595482"/>
              <a:gd name="connsiteX18" fmla="*/ 1448597 w 1950981"/>
              <a:gd name="connsiteY18" fmla="*/ 1177794 h 1595482"/>
              <a:gd name="connsiteX19" fmla="*/ 1414307 w 1950981"/>
              <a:gd name="connsiteY19" fmla="*/ 834894 h 1595482"/>
              <a:gd name="connsiteX20" fmla="*/ 1349537 w 1950981"/>
              <a:gd name="connsiteY20" fmla="*/ 625344 h 1595482"/>
              <a:gd name="connsiteX21" fmla="*/ 1273337 w 1950981"/>
              <a:gd name="connsiteY21" fmla="*/ 530094 h 1595482"/>
              <a:gd name="connsiteX22" fmla="*/ 1204757 w 1950981"/>
              <a:gd name="connsiteY22" fmla="*/ 499614 h 1595482"/>
              <a:gd name="connsiteX23" fmla="*/ 1151417 w 1950981"/>
              <a:gd name="connsiteY23" fmla="*/ 533904 h 1595482"/>
              <a:gd name="connsiteX24" fmla="*/ 1098077 w 1950981"/>
              <a:gd name="connsiteY24" fmla="*/ 693924 h 1595482"/>
              <a:gd name="connsiteX25" fmla="*/ 1059977 w 1950981"/>
              <a:gd name="connsiteY25" fmla="*/ 941574 h 1595482"/>
              <a:gd name="connsiteX26" fmla="*/ 1071407 w 1950981"/>
              <a:gd name="connsiteY26" fmla="*/ 1135884 h 1595482"/>
              <a:gd name="connsiteX27" fmla="*/ 1025687 w 1950981"/>
              <a:gd name="connsiteY27" fmla="*/ 1356864 h 1595482"/>
              <a:gd name="connsiteX28" fmla="*/ 964727 w 1950981"/>
              <a:gd name="connsiteY28" fmla="*/ 1471164 h 1595482"/>
              <a:gd name="connsiteX29" fmla="*/ 827567 w 1950981"/>
              <a:gd name="connsiteY29" fmla="*/ 1532124 h 1595482"/>
              <a:gd name="connsiteX30" fmla="*/ 694217 w 1950981"/>
              <a:gd name="connsiteY30" fmla="*/ 1520694 h 1595482"/>
              <a:gd name="connsiteX31" fmla="*/ 602777 w 1950981"/>
              <a:gd name="connsiteY31" fmla="*/ 1440684 h 1595482"/>
              <a:gd name="connsiteX32" fmla="*/ 568487 w 1950981"/>
              <a:gd name="connsiteY32" fmla="*/ 1288284 h 1595482"/>
              <a:gd name="connsiteX33" fmla="*/ 637067 w 1950981"/>
              <a:gd name="connsiteY33" fmla="*/ 1090164 h 1595482"/>
              <a:gd name="connsiteX34" fmla="*/ 705647 w 1950981"/>
              <a:gd name="connsiteY34" fmla="*/ 869184 h 1595482"/>
              <a:gd name="connsiteX35" fmla="*/ 720887 w 1950981"/>
              <a:gd name="connsiteY35" fmla="*/ 686304 h 1595482"/>
              <a:gd name="connsiteX36" fmla="*/ 678977 w 1950981"/>
              <a:gd name="connsiteY36" fmla="*/ 526284 h 1595482"/>
              <a:gd name="connsiteX37" fmla="*/ 625637 w 1950981"/>
              <a:gd name="connsiteY37" fmla="*/ 495804 h 1595482"/>
              <a:gd name="connsiteX38" fmla="*/ 560867 w 1950981"/>
              <a:gd name="connsiteY38" fmla="*/ 530094 h 1595482"/>
              <a:gd name="connsiteX39" fmla="*/ 488477 w 1950981"/>
              <a:gd name="connsiteY39" fmla="*/ 617724 h 1595482"/>
              <a:gd name="connsiteX40" fmla="*/ 446567 w 1950981"/>
              <a:gd name="connsiteY40" fmla="*/ 754884 h 1595482"/>
              <a:gd name="connsiteX41" fmla="*/ 377987 w 1950981"/>
              <a:gd name="connsiteY41" fmla="*/ 991104 h 1595482"/>
              <a:gd name="connsiteX42" fmla="*/ 309407 w 1950981"/>
              <a:gd name="connsiteY42" fmla="*/ 1101594 h 1595482"/>
              <a:gd name="connsiteX43" fmla="*/ 229397 w 1950981"/>
              <a:gd name="connsiteY43" fmla="*/ 1147314 h 1595482"/>
              <a:gd name="connsiteX44" fmla="*/ 137957 w 1950981"/>
              <a:gd name="connsiteY44" fmla="*/ 1177794 h 1595482"/>
              <a:gd name="connsiteX45" fmla="*/ 61757 w 1950981"/>
              <a:gd name="connsiteY45" fmla="*/ 1173984 h 1595482"/>
              <a:gd name="connsiteX46" fmla="*/ 23657 w 1950981"/>
              <a:gd name="connsiteY46" fmla="*/ 1120644 h 1595482"/>
              <a:gd name="connsiteX47" fmla="*/ 8417 w 1950981"/>
              <a:gd name="connsiteY47" fmla="*/ 1025394 h 1595482"/>
              <a:gd name="connsiteX48" fmla="*/ 158912 w 1950981"/>
              <a:gd name="connsiteY48" fmla="*/ 752979 h 1595482"/>
              <a:gd name="connsiteX49" fmla="*/ 317027 w 1950981"/>
              <a:gd name="connsiteY49" fmla="*/ 411984 h 1595482"/>
              <a:gd name="connsiteX50" fmla="*/ 427517 w 1950981"/>
              <a:gd name="connsiteY50" fmla="*/ 149094 h 1595482"/>
              <a:gd name="connsiteX51" fmla="*/ 496097 w 1950981"/>
              <a:gd name="connsiteY51" fmla="*/ 4314 h 1595482"/>
              <a:gd name="connsiteX0" fmla="*/ 496097 w 1950981"/>
              <a:gd name="connsiteY0" fmla="*/ 4314 h 1595482"/>
              <a:gd name="connsiteX1" fmla="*/ 591347 w 1950981"/>
              <a:gd name="connsiteY1" fmla="*/ 59559 h 1595482"/>
              <a:gd name="connsiteX2" fmla="*/ 812327 w 1950981"/>
              <a:gd name="connsiteY2" fmla="*/ 126234 h 1595482"/>
              <a:gd name="connsiteX3" fmla="*/ 978062 w 1950981"/>
              <a:gd name="connsiteY3" fmla="*/ 126234 h 1595482"/>
              <a:gd name="connsiteX4" fmla="*/ 1155227 w 1950981"/>
              <a:gd name="connsiteY4" fmla="*/ 95754 h 1595482"/>
              <a:gd name="connsiteX5" fmla="*/ 1229522 w 1950981"/>
              <a:gd name="connsiteY5" fmla="*/ 57654 h 1595482"/>
              <a:gd name="connsiteX6" fmla="*/ 1307627 w 1950981"/>
              <a:gd name="connsiteY6" fmla="*/ 23364 h 1595482"/>
              <a:gd name="connsiteX7" fmla="*/ 1450502 w 1950981"/>
              <a:gd name="connsiteY7" fmla="*/ 284349 h 1595482"/>
              <a:gd name="connsiteX8" fmla="*/ 1656242 w 1950981"/>
              <a:gd name="connsiteY8" fmla="*/ 634869 h 1595482"/>
              <a:gd name="connsiteX9" fmla="*/ 1810547 w 1950981"/>
              <a:gd name="connsiteY9" fmla="*/ 876804 h 1595482"/>
              <a:gd name="connsiteX10" fmla="*/ 1898177 w 1950981"/>
              <a:gd name="connsiteY10" fmla="*/ 1135884 h 1595482"/>
              <a:gd name="connsiteX11" fmla="*/ 1940087 w 1950981"/>
              <a:gd name="connsiteY11" fmla="*/ 1311144 h 1595482"/>
              <a:gd name="connsiteX12" fmla="*/ 1947707 w 1950981"/>
              <a:gd name="connsiteY12" fmla="*/ 1448304 h 1595482"/>
              <a:gd name="connsiteX13" fmla="*/ 1894367 w 1950981"/>
              <a:gd name="connsiteY13" fmla="*/ 1554984 h 1595482"/>
              <a:gd name="connsiteX14" fmla="*/ 1802927 w 1950981"/>
              <a:gd name="connsiteY14" fmla="*/ 1593084 h 1595482"/>
              <a:gd name="connsiteX15" fmla="*/ 1661957 w 1950981"/>
              <a:gd name="connsiteY15" fmla="*/ 1581654 h 1595482"/>
              <a:gd name="connsiteX16" fmla="*/ 1547657 w 1950981"/>
              <a:gd name="connsiteY16" fmla="*/ 1501644 h 1595482"/>
              <a:gd name="connsiteX17" fmla="*/ 1479077 w 1950981"/>
              <a:gd name="connsiteY17" fmla="*/ 1360674 h 1595482"/>
              <a:gd name="connsiteX18" fmla="*/ 1448597 w 1950981"/>
              <a:gd name="connsiteY18" fmla="*/ 1177794 h 1595482"/>
              <a:gd name="connsiteX19" fmla="*/ 1414307 w 1950981"/>
              <a:gd name="connsiteY19" fmla="*/ 834894 h 1595482"/>
              <a:gd name="connsiteX20" fmla="*/ 1349537 w 1950981"/>
              <a:gd name="connsiteY20" fmla="*/ 625344 h 1595482"/>
              <a:gd name="connsiteX21" fmla="*/ 1273337 w 1950981"/>
              <a:gd name="connsiteY21" fmla="*/ 530094 h 1595482"/>
              <a:gd name="connsiteX22" fmla="*/ 1204757 w 1950981"/>
              <a:gd name="connsiteY22" fmla="*/ 499614 h 1595482"/>
              <a:gd name="connsiteX23" fmla="*/ 1151417 w 1950981"/>
              <a:gd name="connsiteY23" fmla="*/ 533904 h 1595482"/>
              <a:gd name="connsiteX24" fmla="*/ 1098077 w 1950981"/>
              <a:gd name="connsiteY24" fmla="*/ 693924 h 1595482"/>
              <a:gd name="connsiteX25" fmla="*/ 1059977 w 1950981"/>
              <a:gd name="connsiteY25" fmla="*/ 941574 h 1595482"/>
              <a:gd name="connsiteX26" fmla="*/ 1071407 w 1950981"/>
              <a:gd name="connsiteY26" fmla="*/ 1135884 h 1595482"/>
              <a:gd name="connsiteX27" fmla="*/ 1025687 w 1950981"/>
              <a:gd name="connsiteY27" fmla="*/ 1356864 h 1595482"/>
              <a:gd name="connsiteX28" fmla="*/ 964727 w 1950981"/>
              <a:gd name="connsiteY28" fmla="*/ 1471164 h 1595482"/>
              <a:gd name="connsiteX29" fmla="*/ 827567 w 1950981"/>
              <a:gd name="connsiteY29" fmla="*/ 1532124 h 1595482"/>
              <a:gd name="connsiteX30" fmla="*/ 694217 w 1950981"/>
              <a:gd name="connsiteY30" fmla="*/ 1520694 h 1595482"/>
              <a:gd name="connsiteX31" fmla="*/ 602777 w 1950981"/>
              <a:gd name="connsiteY31" fmla="*/ 1440684 h 1595482"/>
              <a:gd name="connsiteX32" fmla="*/ 568487 w 1950981"/>
              <a:gd name="connsiteY32" fmla="*/ 1288284 h 1595482"/>
              <a:gd name="connsiteX33" fmla="*/ 637067 w 1950981"/>
              <a:gd name="connsiteY33" fmla="*/ 1090164 h 1595482"/>
              <a:gd name="connsiteX34" fmla="*/ 705647 w 1950981"/>
              <a:gd name="connsiteY34" fmla="*/ 869184 h 1595482"/>
              <a:gd name="connsiteX35" fmla="*/ 720887 w 1950981"/>
              <a:gd name="connsiteY35" fmla="*/ 686304 h 1595482"/>
              <a:gd name="connsiteX36" fmla="*/ 678977 w 1950981"/>
              <a:gd name="connsiteY36" fmla="*/ 526284 h 1595482"/>
              <a:gd name="connsiteX37" fmla="*/ 625637 w 1950981"/>
              <a:gd name="connsiteY37" fmla="*/ 495804 h 1595482"/>
              <a:gd name="connsiteX38" fmla="*/ 560867 w 1950981"/>
              <a:gd name="connsiteY38" fmla="*/ 530094 h 1595482"/>
              <a:gd name="connsiteX39" fmla="*/ 488477 w 1950981"/>
              <a:gd name="connsiteY39" fmla="*/ 617724 h 1595482"/>
              <a:gd name="connsiteX40" fmla="*/ 446567 w 1950981"/>
              <a:gd name="connsiteY40" fmla="*/ 754884 h 1595482"/>
              <a:gd name="connsiteX41" fmla="*/ 377987 w 1950981"/>
              <a:gd name="connsiteY41" fmla="*/ 991104 h 1595482"/>
              <a:gd name="connsiteX42" fmla="*/ 309407 w 1950981"/>
              <a:gd name="connsiteY42" fmla="*/ 1101594 h 1595482"/>
              <a:gd name="connsiteX43" fmla="*/ 229397 w 1950981"/>
              <a:gd name="connsiteY43" fmla="*/ 1147314 h 1595482"/>
              <a:gd name="connsiteX44" fmla="*/ 137957 w 1950981"/>
              <a:gd name="connsiteY44" fmla="*/ 1177794 h 1595482"/>
              <a:gd name="connsiteX45" fmla="*/ 61757 w 1950981"/>
              <a:gd name="connsiteY45" fmla="*/ 1173984 h 1595482"/>
              <a:gd name="connsiteX46" fmla="*/ 23657 w 1950981"/>
              <a:gd name="connsiteY46" fmla="*/ 1120644 h 1595482"/>
              <a:gd name="connsiteX47" fmla="*/ 8417 w 1950981"/>
              <a:gd name="connsiteY47" fmla="*/ 1025394 h 1595482"/>
              <a:gd name="connsiteX48" fmla="*/ 158912 w 1950981"/>
              <a:gd name="connsiteY48" fmla="*/ 752979 h 1595482"/>
              <a:gd name="connsiteX49" fmla="*/ 311312 w 1950981"/>
              <a:gd name="connsiteY49" fmla="*/ 410079 h 1595482"/>
              <a:gd name="connsiteX50" fmla="*/ 427517 w 1950981"/>
              <a:gd name="connsiteY50" fmla="*/ 149094 h 1595482"/>
              <a:gd name="connsiteX51" fmla="*/ 496097 w 1950981"/>
              <a:gd name="connsiteY51" fmla="*/ 4314 h 1595482"/>
              <a:gd name="connsiteX0" fmla="*/ 496097 w 1950981"/>
              <a:gd name="connsiteY0" fmla="*/ 4923 h 1596091"/>
              <a:gd name="connsiteX1" fmla="*/ 591347 w 1950981"/>
              <a:gd name="connsiteY1" fmla="*/ 60168 h 1596091"/>
              <a:gd name="connsiteX2" fmla="*/ 812327 w 1950981"/>
              <a:gd name="connsiteY2" fmla="*/ 126843 h 1596091"/>
              <a:gd name="connsiteX3" fmla="*/ 978062 w 1950981"/>
              <a:gd name="connsiteY3" fmla="*/ 126843 h 1596091"/>
              <a:gd name="connsiteX4" fmla="*/ 1155227 w 1950981"/>
              <a:gd name="connsiteY4" fmla="*/ 96363 h 1596091"/>
              <a:gd name="connsiteX5" fmla="*/ 1229522 w 1950981"/>
              <a:gd name="connsiteY5" fmla="*/ 58263 h 1596091"/>
              <a:gd name="connsiteX6" fmla="*/ 1307627 w 1950981"/>
              <a:gd name="connsiteY6" fmla="*/ 23973 h 1596091"/>
              <a:gd name="connsiteX7" fmla="*/ 1450502 w 1950981"/>
              <a:gd name="connsiteY7" fmla="*/ 284958 h 1596091"/>
              <a:gd name="connsiteX8" fmla="*/ 1656242 w 1950981"/>
              <a:gd name="connsiteY8" fmla="*/ 635478 h 1596091"/>
              <a:gd name="connsiteX9" fmla="*/ 1810547 w 1950981"/>
              <a:gd name="connsiteY9" fmla="*/ 877413 h 1596091"/>
              <a:gd name="connsiteX10" fmla="*/ 1898177 w 1950981"/>
              <a:gd name="connsiteY10" fmla="*/ 1136493 h 1596091"/>
              <a:gd name="connsiteX11" fmla="*/ 1940087 w 1950981"/>
              <a:gd name="connsiteY11" fmla="*/ 1311753 h 1596091"/>
              <a:gd name="connsiteX12" fmla="*/ 1947707 w 1950981"/>
              <a:gd name="connsiteY12" fmla="*/ 1448913 h 1596091"/>
              <a:gd name="connsiteX13" fmla="*/ 1894367 w 1950981"/>
              <a:gd name="connsiteY13" fmla="*/ 1555593 h 1596091"/>
              <a:gd name="connsiteX14" fmla="*/ 1802927 w 1950981"/>
              <a:gd name="connsiteY14" fmla="*/ 1593693 h 1596091"/>
              <a:gd name="connsiteX15" fmla="*/ 1661957 w 1950981"/>
              <a:gd name="connsiteY15" fmla="*/ 1582263 h 1596091"/>
              <a:gd name="connsiteX16" fmla="*/ 1547657 w 1950981"/>
              <a:gd name="connsiteY16" fmla="*/ 1502253 h 1596091"/>
              <a:gd name="connsiteX17" fmla="*/ 1479077 w 1950981"/>
              <a:gd name="connsiteY17" fmla="*/ 1361283 h 1596091"/>
              <a:gd name="connsiteX18" fmla="*/ 1448597 w 1950981"/>
              <a:gd name="connsiteY18" fmla="*/ 1178403 h 1596091"/>
              <a:gd name="connsiteX19" fmla="*/ 1414307 w 1950981"/>
              <a:gd name="connsiteY19" fmla="*/ 835503 h 1596091"/>
              <a:gd name="connsiteX20" fmla="*/ 1349537 w 1950981"/>
              <a:gd name="connsiteY20" fmla="*/ 625953 h 1596091"/>
              <a:gd name="connsiteX21" fmla="*/ 1273337 w 1950981"/>
              <a:gd name="connsiteY21" fmla="*/ 530703 h 1596091"/>
              <a:gd name="connsiteX22" fmla="*/ 1204757 w 1950981"/>
              <a:gd name="connsiteY22" fmla="*/ 500223 h 1596091"/>
              <a:gd name="connsiteX23" fmla="*/ 1151417 w 1950981"/>
              <a:gd name="connsiteY23" fmla="*/ 534513 h 1596091"/>
              <a:gd name="connsiteX24" fmla="*/ 1098077 w 1950981"/>
              <a:gd name="connsiteY24" fmla="*/ 694533 h 1596091"/>
              <a:gd name="connsiteX25" fmla="*/ 1059977 w 1950981"/>
              <a:gd name="connsiteY25" fmla="*/ 942183 h 1596091"/>
              <a:gd name="connsiteX26" fmla="*/ 1071407 w 1950981"/>
              <a:gd name="connsiteY26" fmla="*/ 1136493 h 1596091"/>
              <a:gd name="connsiteX27" fmla="*/ 1025687 w 1950981"/>
              <a:gd name="connsiteY27" fmla="*/ 1357473 h 1596091"/>
              <a:gd name="connsiteX28" fmla="*/ 964727 w 1950981"/>
              <a:gd name="connsiteY28" fmla="*/ 1471773 h 1596091"/>
              <a:gd name="connsiteX29" fmla="*/ 827567 w 1950981"/>
              <a:gd name="connsiteY29" fmla="*/ 1532733 h 1596091"/>
              <a:gd name="connsiteX30" fmla="*/ 694217 w 1950981"/>
              <a:gd name="connsiteY30" fmla="*/ 1521303 h 1596091"/>
              <a:gd name="connsiteX31" fmla="*/ 602777 w 1950981"/>
              <a:gd name="connsiteY31" fmla="*/ 1441293 h 1596091"/>
              <a:gd name="connsiteX32" fmla="*/ 568487 w 1950981"/>
              <a:gd name="connsiteY32" fmla="*/ 1288893 h 1596091"/>
              <a:gd name="connsiteX33" fmla="*/ 637067 w 1950981"/>
              <a:gd name="connsiteY33" fmla="*/ 1090773 h 1596091"/>
              <a:gd name="connsiteX34" fmla="*/ 705647 w 1950981"/>
              <a:gd name="connsiteY34" fmla="*/ 869793 h 1596091"/>
              <a:gd name="connsiteX35" fmla="*/ 720887 w 1950981"/>
              <a:gd name="connsiteY35" fmla="*/ 686913 h 1596091"/>
              <a:gd name="connsiteX36" fmla="*/ 678977 w 1950981"/>
              <a:gd name="connsiteY36" fmla="*/ 526893 h 1596091"/>
              <a:gd name="connsiteX37" fmla="*/ 625637 w 1950981"/>
              <a:gd name="connsiteY37" fmla="*/ 496413 h 1596091"/>
              <a:gd name="connsiteX38" fmla="*/ 560867 w 1950981"/>
              <a:gd name="connsiteY38" fmla="*/ 530703 h 1596091"/>
              <a:gd name="connsiteX39" fmla="*/ 488477 w 1950981"/>
              <a:gd name="connsiteY39" fmla="*/ 618333 h 1596091"/>
              <a:gd name="connsiteX40" fmla="*/ 446567 w 1950981"/>
              <a:gd name="connsiteY40" fmla="*/ 755493 h 1596091"/>
              <a:gd name="connsiteX41" fmla="*/ 377987 w 1950981"/>
              <a:gd name="connsiteY41" fmla="*/ 991713 h 1596091"/>
              <a:gd name="connsiteX42" fmla="*/ 309407 w 1950981"/>
              <a:gd name="connsiteY42" fmla="*/ 1102203 h 1596091"/>
              <a:gd name="connsiteX43" fmla="*/ 229397 w 1950981"/>
              <a:gd name="connsiteY43" fmla="*/ 1147923 h 1596091"/>
              <a:gd name="connsiteX44" fmla="*/ 137957 w 1950981"/>
              <a:gd name="connsiteY44" fmla="*/ 1178403 h 1596091"/>
              <a:gd name="connsiteX45" fmla="*/ 61757 w 1950981"/>
              <a:gd name="connsiteY45" fmla="*/ 1174593 h 1596091"/>
              <a:gd name="connsiteX46" fmla="*/ 23657 w 1950981"/>
              <a:gd name="connsiteY46" fmla="*/ 1121253 h 1596091"/>
              <a:gd name="connsiteX47" fmla="*/ 8417 w 1950981"/>
              <a:gd name="connsiteY47" fmla="*/ 1026003 h 1596091"/>
              <a:gd name="connsiteX48" fmla="*/ 158912 w 1950981"/>
              <a:gd name="connsiteY48" fmla="*/ 753588 h 1596091"/>
              <a:gd name="connsiteX49" fmla="*/ 311312 w 1950981"/>
              <a:gd name="connsiteY49" fmla="*/ 410688 h 1596091"/>
              <a:gd name="connsiteX50" fmla="*/ 414182 w 1950981"/>
              <a:gd name="connsiteY50" fmla="*/ 159228 h 1596091"/>
              <a:gd name="connsiteX51" fmla="*/ 496097 w 1950981"/>
              <a:gd name="connsiteY51" fmla="*/ 4923 h 1596091"/>
              <a:gd name="connsiteX0" fmla="*/ 496097 w 1950494"/>
              <a:gd name="connsiteY0" fmla="*/ 4923 h 1596091"/>
              <a:gd name="connsiteX1" fmla="*/ 591347 w 1950494"/>
              <a:gd name="connsiteY1" fmla="*/ 60168 h 1596091"/>
              <a:gd name="connsiteX2" fmla="*/ 812327 w 1950494"/>
              <a:gd name="connsiteY2" fmla="*/ 126843 h 1596091"/>
              <a:gd name="connsiteX3" fmla="*/ 978062 w 1950494"/>
              <a:gd name="connsiteY3" fmla="*/ 126843 h 1596091"/>
              <a:gd name="connsiteX4" fmla="*/ 1155227 w 1950494"/>
              <a:gd name="connsiteY4" fmla="*/ 96363 h 1596091"/>
              <a:gd name="connsiteX5" fmla="*/ 1229522 w 1950494"/>
              <a:gd name="connsiteY5" fmla="*/ 58263 h 1596091"/>
              <a:gd name="connsiteX6" fmla="*/ 1307627 w 1950494"/>
              <a:gd name="connsiteY6" fmla="*/ 23973 h 1596091"/>
              <a:gd name="connsiteX7" fmla="*/ 1450502 w 1950494"/>
              <a:gd name="connsiteY7" fmla="*/ 284958 h 1596091"/>
              <a:gd name="connsiteX8" fmla="*/ 1656242 w 1950494"/>
              <a:gd name="connsiteY8" fmla="*/ 635478 h 1596091"/>
              <a:gd name="connsiteX9" fmla="*/ 1810547 w 1950494"/>
              <a:gd name="connsiteY9" fmla="*/ 877413 h 1596091"/>
              <a:gd name="connsiteX10" fmla="*/ 1915322 w 1950494"/>
              <a:gd name="connsiteY10" fmla="*/ 1144113 h 1596091"/>
              <a:gd name="connsiteX11" fmla="*/ 1940087 w 1950494"/>
              <a:gd name="connsiteY11" fmla="*/ 1311753 h 1596091"/>
              <a:gd name="connsiteX12" fmla="*/ 1947707 w 1950494"/>
              <a:gd name="connsiteY12" fmla="*/ 1448913 h 1596091"/>
              <a:gd name="connsiteX13" fmla="*/ 1894367 w 1950494"/>
              <a:gd name="connsiteY13" fmla="*/ 1555593 h 1596091"/>
              <a:gd name="connsiteX14" fmla="*/ 1802927 w 1950494"/>
              <a:gd name="connsiteY14" fmla="*/ 1593693 h 1596091"/>
              <a:gd name="connsiteX15" fmla="*/ 1661957 w 1950494"/>
              <a:gd name="connsiteY15" fmla="*/ 1582263 h 1596091"/>
              <a:gd name="connsiteX16" fmla="*/ 1547657 w 1950494"/>
              <a:gd name="connsiteY16" fmla="*/ 1502253 h 1596091"/>
              <a:gd name="connsiteX17" fmla="*/ 1479077 w 1950494"/>
              <a:gd name="connsiteY17" fmla="*/ 1361283 h 1596091"/>
              <a:gd name="connsiteX18" fmla="*/ 1448597 w 1950494"/>
              <a:gd name="connsiteY18" fmla="*/ 1178403 h 1596091"/>
              <a:gd name="connsiteX19" fmla="*/ 1414307 w 1950494"/>
              <a:gd name="connsiteY19" fmla="*/ 835503 h 1596091"/>
              <a:gd name="connsiteX20" fmla="*/ 1349537 w 1950494"/>
              <a:gd name="connsiteY20" fmla="*/ 625953 h 1596091"/>
              <a:gd name="connsiteX21" fmla="*/ 1273337 w 1950494"/>
              <a:gd name="connsiteY21" fmla="*/ 530703 h 1596091"/>
              <a:gd name="connsiteX22" fmla="*/ 1204757 w 1950494"/>
              <a:gd name="connsiteY22" fmla="*/ 500223 h 1596091"/>
              <a:gd name="connsiteX23" fmla="*/ 1151417 w 1950494"/>
              <a:gd name="connsiteY23" fmla="*/ 534513 h 1596091"/>
              <a:gd name="connsiteX24" fmla="*/ 1098077 w 1950494"/>
              <a:gd name="connsiteY24" fmla="*/ 694533 h 1596091"/>
              <a:gd name="connsiteX25" fmla="*/ 1059977 w 1950494"/>
              <a:gd name="connsiteY25" fmla="*/ 942183 h 1596091"/>
              <a:gd name="connsiteX26" fmla="*/ 1071407 w 1950494"/>
              <a:gd name="connsiteY26" fmla="*/ 1136493 h 1596091"/>
              <a:gd name="connsiteX27" fmla="*/ 1025687 w 1950494"/>
              <a:gd name="connsiteY27" fmla="*/ 1357473 h 1596091"/>
              <a:gd name="connsiteX28" fmla="*/ 964727 w 1950494"/>
              <a:gd name="connsiteY28" fmla="*/ 1471773 h 1596091"/>
              <a:gd name="connsiteX29" fmla="*/ 827567 w 1950494"/>
              <a:gd name="connsiteY29" fmla="*/ 1532733 h 1596091"/>
              <a:gd name="connsiteX30" fmla="*/ 694217 w 1950494"/>
              <a:gd name="connsiteY30" fmla="*/ 1521303 h 1596091"/>
              <a:gd name="connsiteX31" fmla="*/ 602777 w 1950494"/>
              <a:gd name="connsiteY31" fmla="*/ 1441293 h 1596091"/>
              <a:gd name="connsiteX32" fmla="*/ 568487 w 1950494"/>
              <a:gd name="connsiteY32" fmla="*/ 1288893 h 1596091"/>
              <a:gd name="connsiteX33" fmla="*/ 637067 w 1950494"/>
              <a:gd name="connsiteY33" fmla="*/ 1090773 h 1596091"/>
              <a:gd name="connsiteX34" fmla="*/ 705647 w 1950494"/>
              <a:gd name="connsiteY34" fmla="*/ 869793 h 1596091"/>
              <a:gd name="connsiteX35" fmla="*/ 720887 w 1950494"/>
              <a:gd name="connsiteY35" fmla="*/ 686913 h 1596091"/>
              <a:gd name="connsiteX36" fmla="*/ 678977 w 1950494"/>
              <a:gd name="connsiteY36" fmla="*/ 526893 h 1596091"/>
              <a:gd name="connsiteX37" fmla="*/ 625637 w 1950494"/>
              <a:gd name="connsiteY37" fmla="*/ 496413 h 1596091"/>
              <a:gd name="connsiteX38" fmla="*/ 560867 w 1950494"/>
              <a:gd name="connsiteY38" fmla="*/ 530703 h 1596091"/>
              <a:gd name="connsiteX39" fmla="*/ 488477 w 1950494"/>
              <a:gd name="connsiteY39" fmla="*/ 618333 h 1596091"/>
              <a:gd name="connsiteX40" fmla="*/ 446567 w 1950494"/>
              <a:gd name="connsiteY40" fmla="*/ 755493 h 1596091"/>
              <a:gd name="connsiteX41" fmla="*/ 377987 w 1950494"/>
              <a:gd name="connsiteY41" fmla="*/ 991713 h 1596091"/>
              <a:gd name="connsiteX42" fmla="*/ 309407 w 1950494"/>
              <a:gd name="connsiteY42" fmla="*/ 1102203 h 1596091"/>
              <a:gd name="connsiteX43" fmla="*/ 229397 w 1950494"/>
              <a:gd name="connsiteY43" fmla="*/ 1147923 h 1596091"/>
              <a:gd name="connsiteX44" fmla="*/ 137957 w 1950494"/>
              <a:gd name="connsiteY44" fmla="*/ 1178403 h 1596091"/>
              <a:gd name="connsiteX45" fmla="*/ 61757 w 1950494"/>
              <a:gd name="connsiteY45" fmla="*/ 1174593 h 1596091"/>
              <a:gd name="connsiteX46" fmla="*/ 23657 w 1950494"/>
              <a:gd name="connsiteY46" fmla="*/ 1121253 h 1596091"/>
              <a:gd name="connsiteX47" fmla="*/ 8417 w 1950494"/>
              <a:gd name="connsiteY47" fmla="*/ 1026003 h 1596091"/>
              <a:gd name="connsiteX48" fmla="*/ 158912 w 1950494"/>
              <a:gd name="connsiteY48" fmla="*/ 753588 h 1596091"/>
              <a:gd name="connsiteX49" fmla="*/ 311312 w 1950494"/>
              <a:gd name="connsiteY49" fmla="*/ 410688 h 1596091"/>
              <a:gd name="connsiteX50" fmla="*/ 414182 w 1950494"/>
              <a:gd name="connsiteY50" fmla="*/ 159228 h 1596091"/>
              <a:gd name="connsiteX51" fmla="*/ 496097 w 1950494"/>
              <a:gd name="connsiteY51" fmla="*/ 4923 h 159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950494" h="1596091">
                <a:moveTo>
                  <a:pt x="496097" y="4923"/>
                </a:moveTo>
                <a:cubicBezTo>
                  <a:pt x="525625" y="-11587"/>
                  <a:pt x="529117" y="15083"/>
                  <a:pt x="591347" y="60168"/>
                </a:cubicBezTo>
                <a:cubicBezTo>
                  <a:pt x="653577" y="105253"/>
                  <a:pt x="747875" y="115731"/>
                  <a:pt x="812327" y="126843"/>
                </a:cubicBezTo>
                <a:cubicBezTo>
                  <a:pt x="876780" y="137956"/>
                  <a:pt x="920912" y="131923"/>
                  <a:pt x="978062" y="126843"/>
                </a:cubicBezTo>
                <a:cubicBezTo>
                  <a:pt x="1035212" y="121763"/>
                  <a:pt x="1113317" y="107793"/>
                  <a:pt x="1155227" y="96363"/>
                </a:cubicBezTo>
                <a:cubicBezTo>
                  <a:pt x="1197137" y="84933"/>
                  <a:pt x="1204122" y="70328"/>
                  <a:pt x="1229522" y="58263"/>
                </a:cubicBezTo>
                <a:cubicBezTo>
                  <a:pt x="1254922" y="46198"/>
                  <a:pt x="1270797" y="-13810"/>
                  <a:pt x="1307627" y="23973"/>
                </a:cubicBezTo>
                <a:cubicBezTo>
                  <a:pt x="1344457" y="61756"/>
                  <a:pt x="1392400" y="167801"/>
                  <a:pt x="1450502" y="284958"/>
                </a:cubicBezTo>
                <a:cubicBezTo>
                  <a:pt x="1508604" y="402115"/>
                  <a:pt x="1596235" y="536736"/>
                  <a:pt x="1656242" y="635478"/>
                </a:cubicBezTo>
                <a:cubicBezTo>
                  <a:pt x="1716249" y="734220"/>
                  <a:pt x="1767367" y="792641"/>
                  <a:pt x="1810547" y="877413"/>
                </a:cubicBezTo>
                <a:cubicBezTo>
                  <a:pt x="1853727" y="962185"/>
                  <a:pt x="1893732" y="1071723"/>
                  <a:pt x="1915322" y="1144113"/>
                </a:cubicBezTo>
                <a:cubicBezTo>
                  <a:pt x="1936912" y="1216503"/>
                  <a:pt x="1934689" y="1260953"/>
                  <a:pt x="1940087" y="1311753"/>
                </a:cubicBezTo>
                <a:cubicBezTo>
                  <a:pt x="1945485" y="1362553"/>
                  <a:pt x="1955327" y="1408273"/>
                  <a:pt x="1947707" y="1448913"/>
                </a:cubicBezTo>
                <a:cubicBezTo>
                  <a:pt x="1940087" y="1489553"/>
                  <a:pt x="1918497" y="1531463"/>
                  <a:pt x="1894367" y="1555593"/>
                </a:cubicBezTo>
                <a:cubicBezTo>
                  <a:pt x="1870237" y="1579723"/>
                  <a:pt x="1841662" y="1589248"/>
                  <a:pt x="1802927" y="1593693"/>
                </a:cubicBezTo>
                <a:cubicBezTo>
                  <a:pt x="1764192" y="1598138"/>
                  <a:pt x="1704502" y="1597503"/>
                  <a:pt x="1661957" y="1582263"/>
                </a:cubicBezTo>
                <a:cubicBezTo>
                  <a:pt x="1619412" y="1567023"/>
                  <a:pt x="1578137" y="1539083"/>
                  <a:pt x="1547657" y="1502253"/>
                </a:cubicBezTo>
                <a:cubicBezTo>
                  <a:pt x="1517177" y="1465423"/>
                  <a:pt x="1495587" y="1415258"/>
                  <a:pt x="1479077" y="1361283"/>
                </a:cubicBezTo>
                <a:cubicBezTo>
                  <a:pt x="1462567" y="1307308"/>
                  <a:pt x="1459392" y="1266033"/>
                  <a:pt x="1448597" y="1178403"/>
                </a:cubicBezTo>
                <a:cubicBezTo>
                  <a:pt x="1437802" y="1090773"/>
                  <a:pt x="1430817" y="927578"/>
                  <a:pt x="1414307" y="835503"/>
                </a:cubicBezTo>
                <a:cubicBezTo>
                  <a:pt x="1397797" y="743428"/>
                  <a:pt x="1373032" y="676753"/>
                  <a:pt x="1349537" y="625953"/>
                </a:cubicBezTo>
                <a:cubicBezTo>
                  <a:pt x="1326042" y="575153"/>
                  <a:pt x="1297467" y="551658"/>
                  <a:pt x="1273337" y="530703"/>
                </a:cubicBezTo>
                <a:cubicBezTo>
                  <a:pt x="1249207" y="509748"/>
                  <a:pt x="1225077" y="499588"/>
                  <a:pt x="1204757" y="500223"/>
                </a:cubicBezTo>
                <a:cubicBezTo>
                  <a:pt x="1184437" y="500858"/>
                  <a:pt x="1169197" y="502128"/>
                  <a:pt x="1151417" y="534513"/>
                </a:cubicBezTo>
                <a:cubicBezTo>
                  <a:pt x="1133637" y="566898"/>
                  <a:pt x="1113317" y="626588"/>
                  <a:pt x="1098077" y="694533"/>
                </a:cubicBezTo>
                <a:cubicBezTo>
                  <a:pt x="1082837" y="762478"/>
                  <a:pt x="1064422" y="868523"/>
                  <a:pt x="1059977" y="942183"/>
                </a:cubicBezTo>
                <a:cubicBezTo>
                  <a:pt x="1055532" y="1015843"/>
                  <a:pt x="1077122" y="1067278"/>
                  <a:pt x="1071407" y="1136493"/>
                </a:cubicBezTo>
                <a:cubicBezTo>
                  <a:pt x="1065692" y="1205708"/>
                  <a:pt x="1043467" y="1301593"/>
                  <a:pt x="1025687" y="1357473"/>
                </a:cubicBezTo>
                <a:cubicBezTo>
                  <a:pt x="1007907" y="1413353"/>
                  <a:pt x="997747" y="1442563"/>
                  <a:pt x="964727" y="1471773"/>
                </a:cubicBezTo>
                <a:cubicBezTo>
                  <a:pt x="931707" y="1500983"/>
                  <a:pt x="872652" y="1524478"/>
                  <a:pt x="827567" y="1532733"/>
                </a:cubicBezTo>
                <a:cubicBezTo>
                  <a:pt x="782482" y="1540988"/>
                  <a:pt x="731682" y="1536543"/>
                  <a:pt x="694217" y="1521303"/>
                </a:cubicBezTo>
                <a:cubicBezTo>
                  <a:pt x="656752" y="1506063"/>
                  <a:pt x="623732" y="1480028"/>
                  <a:pt x="602777" y="1441293"/>
                </a:cubicBezTo>
                <a:cubicBezTo>
                  <a:pt x="581822" y="1402558"/>
                  <a:pt x="562772" y="1347313"/>
                  <a:pt x="568487" y="1288893"/>
                </a:cubicBezTo>
                <a:cubicBezTo>
                  <a:pt x="574202" y="1230473"/>
                  <a:pt x="614207" y="1160623"/>
                  <a:pt x="637067" y="1090773"/>
                </a:cubicBezTo>
                <a:cubicBezTo>
                  <a:pt x="659927" y="1020923"/>
                  <a:pt x="691677" y="937103"/>
                  <a:pt x="705647" y="869793"/>
                </a:cubicBezTo>
                <a:cubicBezTo>
                  <a:pt x="719617" y="802483"/>
                  <a:pt x="725332" y="744063"/>
                  <a:pt x="720887" y="686913"/>
                </a:cubicBezTo>
                <a:cubicBezTo>
                  <a:pt x="716442" y="629763"/>
                  <a:pt x="694852" y="558643"/>
                  <a:pt x="678977" y="526893"/>
                </a:cubicBezTo>
                <a:cubicBezTo>
                  <a:pt x="663102" y="495143"/>
                  <a:pt x="645322" y="495778"/>
                  <a:pt x="625637" y="496413"/>
                </a:cubicBezTo>
                <a:cubicBezTo>
                  <a:pt x="605952" y="497048"/>
                  <a:pt x="583727" y="510383"/>
                  <a:pt x="560867" y="530703"/>
                </a:cubicBezTo>
                <a:cubicBezTo>
                  <a:pt x="538007" y="551023"/>
                  <a:pt x="507527" y="580868"/>
                  <a:pt x="488477" y="618333"/>
                </a:cubicBezTo>
                <a:cubicBezTo>
                  <a:pt x="469427" y="655798"/>
                  <a:pt x="464982" y="693263"/>
                  <a:pt x="446567" y="755493"/>
                </a:cubicBezTo>
                <a:cubicBezTo>
                  <a:pt x="428152" y="817723"/>
                  <a:pt x="400847" y="933928"/>
                  <a:pt x="377987" y="991713"/>
                </a:cubicBezTo>
                <a:cubicBezTo>
                  <a:pt x="355127" y="1049498"/>
                  <a:pt x="334172" y="1076168"/>
                  <a:pt x="309407" y="1102203"/>
                </a:cubicBezTo>
                <a:cubicBezTo>
                  <a:pt x="284642" y="1128238"/>
                  <a:pt x="257972" y="1135223"/>
                  <a:pt x="229397" y="1147923"/>
                </a:cubicBezTo>
                <a:cubicBezTo>
                  <a:pt x="200822" y="1160623"/>
                  <a:pt x="165897" y="1173958"/>
                  <a:pt x="137957" y="1178403"/>
                </a:cubicBezTo>
                <a:cubicBezTo>
                  <a:pt x="110017" y="1182848"/>
                  <a:pt x="80807" y="1184118"/>
                  <a:pt x="61757" y="1174593"/>
                </a:cubicBezTo>
                <a:cubicBezTo>
                  <a:pt x="42707" y="1165068"/>
                  <a:pt x="32547" y="1146018"/>
                  <a:pt x="23657" y="1121253"/>
                </a:cubicBezTo>
                <a:cubicBezTo>
                  <a:pt x="14767" y="1096488"/>
                  <a:pt x="-14126" y="1087281"/>
                  <a:pt x="8417" y="1026003"/>
                </a:cubicBezTo>
                <a:cubicBezTo>
                  <a:pt x="30960" y="964725"/>
                  <a:pt x="108430" y="856140"/>
                  <a:pt x="158912" y="753588"/>
                </a:cubicBezTo>
                <a:cubicBezTo>
                  <a:pt x="209394" y="651036"/>
                  <a:pt x="268132" y="511653"/>
                  <a:pt x="311312" y="410688"/>
                </a:cubicBezTo>
                <a:cubicBezTo>
                  <a:pt x="354492" y="309723"/>
                  <a:pt x="383385" y="226855"/>
                  <a:pt x="414182" y="159228"/>
                </a:cubicBezTo>
                <a:cubicBezTo>
                  <a:pt x="444979" y="91601"/>
                  <a:pt x="466570" y="21433"/>
                  <a:pt x="496097" y="4923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7" name="AutoShape 7" descr="http://www.clker.com/cliparts/B/j/Y/R/a/n/snow-hat.svg"/>
          <p:cNvSpPr>
            <a:spLocks noChangeAspect="1" noChangeArrowheads="1"/>
          </p:cNvSpPr>
          <p:nvPr/>
        </p:nvSpPr>
        <p:spPr bwMode="auto">
          <a:xfrm>
            <a:off x="20891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8" name="AutoShape 9" descr="http://www.clker.com/cliparts/B/j/Y/R/a/n/snow-hat.svg"/>
          <p:cNvSpPr>
            <a:spLocks noChangeAspect="1" noChangeArrowheads="1"/>
          </p:cNvSpPr>
          <p:nvPr/>
        </p:nvSpPr>
        <p:spPr bwMode="auto">
          <a:xfrm>
            <a:off x="36131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9" name="Freeform 738"/>
          <p:cNvSpPr/>
          <p:nvPr/>
        </p:nvSpPr>
        <p:spPr>
          <a:xfrm>
            <a:off x="967073" y="4155266"/>
            <a:ext cx="161955" cy="192886"/>
          </a:xfrm>
          <a:custGeom>
            <a:avLst/>
            <a:gdLst>
              <a:gd name="connsiteX0" fmla="*/ 34562 w 161955"/>
              <a:gd name="connsiteY0" fmla="*/ 42348 h 192886"/>
              <a:gd name="connsiteX1" fmla="*/ 72662 w 161955"/>
              <a:gd name="connsiteY1" fmla="*/ 438 h 192886"/>
              <a:gd name="connsiteX2" fmla="*/ 158387 w 161955"/>
              <a:gd name="connsiteY2" fmla="*/ 25203 h 192886"/>
              <a:gd name="connsiteX3" fmla="*/ 146957 w 161955"/>
              <a:gd name="connsiteY3" fmla="*/ 97593 h 192886"/>
              <a:gd name="connsiteX4" fmla="*/ 158387 w 161955"/>
              <a:gd name="connsiteY4" fmla="*/ 173793 h 192886"/>
              <a:gd name="connsiteX5" fmla="*/ 80282 w 161955"/>
              <a:gd name="connsiteY5" fmla="*/ 192843 h 192886"/>
              <a:gd name="connsiteX6" fmla="*/ 28847 w 161955"/>
              <a:gd name="connsiteY6" fmla="*/ 177603 h 192886"/>
              <a:gd name="connsiteX7" fmla="*/ 272 w 161955"/>
              <a:gd name="connsiteY7" fmla="*/ 135693 h 192886"/>
              <a:gd name="connsiteX8" fmla="*/ 34562 w 161955"/>
              <a:gd name="connsiteY8" fmla="*/ 42348 h 19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955" h="192886">
                <a:moveTo>
                  <a:pt x="34562" y="42348"/>
                </a:moveTo>
                <a:cubicBezTo>
                  <a:pt x="46627" y="19806"/>
                  <a:pt x="52025" y="3295"/>
                  <a:pt x="72662" y="438"/>
                </a:cubicBezTo>
                <a:cubicBezTo>
                  <a:pt x="93299" y="-2419"/>
                  <a:pt x="146005" y="9011"/>
                  <a:pt x="158387" y="25203"/>
                </a:cubicBezTo>
                <a:cubicBezTo>
                  <a:pt x="170769" y="41395"/>
                  <a:pt x="146957" y="72828"/>
                  <a:pt x="146957" y="97593"/>
                </a:cubicBezTo>
                <a:cubicBezTo>
                  <a:pt x="146957" y="122358"/>
                  <a:pt x="169500" y="157918"/>
                  <a:pt x="158387" y="173793"/>
                </a:cubicBezTo>
                <a:cubicBezTo>
                  <a:pt x="147275" y="189668"/>
                  <a:pt x="101872" y="192208"/>
                  <a:pt x="80282" y="192843"/>
                </a:cubicBezTo>
                <a:cubicBezTo>
                  <a:pt x="58692" y="193478"/>
                  <a:pt x="42182" y="187128"/>
                  <a:pt x="28847" y="177603"/>
                </a:cubicBezTo>
                <a:cubicBezTo>
                  <a:pt x="15512" y="168078"/>
                  <a:pt x="3447" y="153156"/>
                  <a:pt x="272" y="135693"/>
                </a:cubicBezTo>
                <a:cubicBezTo>
                  <a:pt x="-2903" y="118231"/>
                  <a:pt x="22497" y="64890"/>
                  <a:pt x="34562" y="423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0" name="Freeform 739"/>
          <p:cNvSpPr/>
          <p:nvPr/>
        </p:nvSpPr>
        <p:spPr>
          <a:xfrm>
            <a:off x="1129028" y="4172514"/>
            <a:ext cx="161955" cy="192886"/>
          </a:xfrm>
          <a:custGeom>
            <a:avLst/>
            <a:gdLst>
              <a:gd name="connsiteX0" fmla="*/ 34562 w 161955"/>
              <a:gd name="connsiteY0" fmla="*/ 42348 h 192886"/>
              <a:gd name="connsiteX1" fmla="*/ 72662 w 161955"/>
              <a:gd name="connsiteY1" fmla="*/ 438 h 192886"/>
              <a:gd name="connsiteX2" fmla="*/ 158387 w 161955"/>
              <a:gd name="connsiteY2" fmla="*/ 25203 h 192886"/>
              <a:gd name="connsiteX3" fmla="*/ 146957 w 161955"/>
              <a:gd name="connsiteY3" fmla="*/ 97593 h 192886"/>
              <a:gd name="connsiteX4" fmla="*/ 158387 w 161955"/>
              <a:gd name="connsiteY4" fmla="*/ 173793 h 192886"/>
              <a:gd name="connsiteX5" fmla="*/ 80282 w 161955"/>
              <a:gd name="connsiteY5" fmla="*/ 192843 h 192886"/>
              <a:gd name="connsiteX6" fmla="*/ 28847 w 161955"/>
              <a:gd name="connsiteY6" fmla="*/ 177603 h 192886"/>
              <a:gd name="connsiteX7" fmla="*/ 272 w 161955"/>
              <a:gd name="connsiteY7" fmla="*/ 135693 h 192886"/>
              <a:gd name="connsiteX8" fmla="*/ 34562 w 161955"/>
              <a:gd name="connsiteY8" fmla="*/ 42348 h 19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955" h="192886">
                <a:moveTo>
                  <a:pt x="34562" y="42348"/>
                </a:moveTo>
                <a:cubicBezTo>
                  <a:pt x="46627" y="19806"/>
                  <a:pt x="52025" y="3295"/>
                  <a:pt x="72662" y="438"/>
                </a:cubicBezTo>
                <a:cubicBezTo>
                  <a:pt x="93299" y="-2419"/>
                  <a:pt x="146005" y="9011"/>
                  <a:pt x="158387" y="25203"/>
                </a:cubicBezTo>
                <a:cubicBezTo>
                  <a:pt x="170769" y="41395"/>
                  <a:pt x="146957" y="72828"/>
                  <a:pt x="146957" y="97593"/>
                </a:cubicBezTo>
                <a:cubicBezTo>
                  <a:pt x="146957" y="122358"/>
                  <a:pt x="169500" y="157918"/>
                  <a:pt x="158387" y="173793"/>
                </a:cubicBezTo>
                <a:cubicBezTo>
                  <a:pt x="147275" y="189668"/>
                  <a:pt x="101872" y="192208"/>
                  <a:pt x="80282" y="192843"/>
                </a:cubicBezTo>
                <a:cubicBezTo>
                  <a:pt x="58692" y="193478"/>
                  <a:pt x="42182" y="187128"/>
                  <a:pt x="28847" y="177603"/>
                </a:cubicBezTo>
                <a:cubicBezTo>
                  <a:pt x="15512" y="168078"/>
                  <a:pt x="3447" y="153156"/>
                  <a:pt x="272" y="135693"/>
                </a:cubicBezTo>
                <a:cubicBezTo>
                  <a:pt x="-2903" y="118231"/>
                  <a:pt x="22497" y="64890"/>
                  <a:pt x="34562" y="423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1" name="Freeform 740"/>
          <p:cNvSpPr/>
          <p:nvPr/>
        </p:nvSpPr>
        <p:spPr>
          <a:xfrm>
            <a:off x="1137135" y="4260380"/>
            <a:ext cx="161955" cy="192886"/>
          </a:xfrm>
          <a:custGeom>
            <a:avLst/>
            <a:gdLst>
              <a:gd name="connsiteX0" fmla="*/ 34562 w 161955"/>
              <a:gd name="connsiteY0" fmla="*/ 42348 h 192886"/>
              <a:gd name="connsiteX1" fmla="*/ 72662 w 161955"/>
              <a:gd name="connsiteY1" fmla="*/ 438 h 192886"/>
              <a:gd name="connsiteX2" fmla="*/ 158387 w 161955"/>
              <a:gd name="connsiteY2" fmla="*/ 25203 h 192886"/>
              <a:gd name="connsiteX3" fmla="*/ 146957 w 161955"/>
              <a:gd name="connsiteY3" fmla="*/ 97593 h 192886"/>
              <a:gd name="connsiteX4" fmla="*/ 158387 w 161955"/>
              <a:gd name="connsiteY4" fmla="*/ 173793 h 192886"/>
              <a:gd name="connsiteX5" fmla="*/ 80282 w 161955"/>
              <a:gd name="connsiteY5" fmla="*/ 192843 h 192886"/>
              <a:gd name="connsiteX6" fmla="*/ 28847 w 161955"/>
              <a:gd name="connsiteY6" fmla="*/ 177603 h 192886"/>
              <a:gd name="connsiteX7" fmla="*/ 272 w 161955"/>
              <a:gd name="connsiteY7" fmla="*/ 135693 h 192886"/>
              <a:gd name="connsiteX8" fmla="*/ 34562 w 161955"/>
              <a:gd name="connsiteY8" fmla="*/ 42348 h 19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955" h="192886">
                <a:moveTo>
                  <a:pt x="34562" y="42348"/>
                </a:moveTo>
                <a:cubicBezTo>
                  <a:pt x="46627" y="19806"/>
                  <a:pt x="52025" y="3295"/>
                  <a:pt x="72662" y="438"/>
                </a:cubicBezTo>
                <a:cubicBezTo>
                  <a:pt x="93299" y="-2419"/>
                  <a:pt x="146005" y="9011"/>
                  <a:pt x="158387" y="25203"/>
                </a:cubicBezTo>
                <a:cubicBezTo>
                  <a:pt x="170769" y="41395"/>
                  <a:pt x="146957" y="72828"/>
                  <a:pt x="146957" y="97593"/>
                </a:cubicBezTo>
                <a:cubicBezTo>
                  <a:pt x="146957" y="122358"/>
                  <a:pt x="169500" y="157918"/>
                  <a:pt x="158387" y="173793"/>
                </a:cubicBezTo>
                <a:cubicBezTo>
                  <a:pt x="147275" y="189668"/>
                  <a:pt x="101872" y="192208"/>
                  <a:pt x="80282" y="192843"/>
                </a:cubicBezTo>
                <a:cubicBezTo>
                  <a:pt x="58692" y="193478"/>
                  <a:pt x="42182" y="187128"/>
                  <a:pt x="28847" y="177603"/>
                </a:cubicBezTo>
                <a:cubicBezTo>
                  <a:pt x="15512" y="168078"/>
                  <a:pt x="3447" y="153156"/>
                  <a:pt x="272" y="135693"/>
                </a:cubicBezTo>
                <a:cubicBezTo>
                  <a:pt x="-2903" y="118231"/>
                  <a:pt x="22497" y="64890"/>
                  <a:pt x="34562" y="423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2" name="Freeform 741"/>
          <p:cNvSpPr/>
          <p:nvPr/>
        </p:nvSpPr>
        <p:spPr>
          <a:xfrm>
            <a:off x="1266316" y="4194854"/>
            <a:ext cx="161955" cy="192886"/>
          </a:xfrm>
          <a:custGeom>
            <a:avLst/>
            <a:gdLst>
              <a:gd name="connsiteX0" fmla="*/ 34562 w 161955"/>
              <a:gd name="connsiteY0" fmla="*/ 42348 h 192886"/>
              <a:gd name="connsiteX1" fmla="*/ 72662 w 161955"/>
              <a:gd name="connsiteY1" fmla="*/ 438 h 192886"/>
              <a:gd name="connsiteX2" fmla="*/ 158387 w 161955"/>
              <a:gd name="connsiteY2" fmla="*/ 25203 h 192886"/>
              <a:gd name="connsiteX3" fmla="*/ 146957 w 161955"/>
              <a:gd name="connsiteY3" fmla="*/ 97593 h 192886"/>
              <a:gd name="connsiteX4" fmla="*/ 158387 w 161955"/>
              <a:gd name="connsiteY4" fmla="*/ 173793 h 192886"/>
              <a:gd name="connsiteX5" fmla="*/ 80282 w 161955"/>
              <a:gd name="connsiteY5" fmla="*/ 192843 h 192886"/>
              <a:gd name="connsiteX6" fmla="*/ 28847 w 161955"/>
              <a:gd name="connsiteY6" fmla="*/ 177603 h 192886"/>
              <a:gd name="connsiteX7" fmla="*/ 272 w 161955"/>
              <a:gd name="connsiteY7" fmla="*/ 135693 h 192886"/>
              <a:gd name="connsiteX8" fmla="*/ 34562 w 161955"/>
              <a:gd name="connsiteY8" fmla="*/ 42348 h 19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955" h="192886">
                <a:moveTo>
                  <a:pt x="34562" y="42348"/>
                </a:moveTo>
                <a:cubicBezTo>
                  <a:pt x="46627" y="19806"/>
                  <a:pt x="52025" y="3295"/>
                  <a:pt x="72662" y="438"/>
                </a:cubicBezTo>
                <a:cubicBezTo>
                  <a:pt x="93299" y="-2419"/>
                  <a:pt x="146005" y="9011"/>
                  <a:pt x="158387" y="25203"/>
                </a:cubicBezTo>
                <a:cubicBezTo>
                  <a:pt x="170769" y="41395"/>
                  <a:pt x="146957" y="72828"/>
                  <a:pt x="146957" y="97593"/>
                </a:cubicBezTo>
                <a:cubicBezTo>
                  <a:pt x="146957" y="122358"/>
                  <a:pt x="169500" y="157918"/>
                  <a:pt x="158387" y="173793"/>
                </a:cubicBezTo>
                <a:cubicBezTo>
                  <a:pt x="147275" y="189668"/>
                  <a:pt x="101872" y="192208"/>
                  <a:pt x="80282" y="192843"/>
                </a:cubicBezTo>
                <a:cubicBezTo>
                  <a:pt x="58692" y="193478"/>
                  <a:pt x="42182" y="187128"/>
                  <a:pt x="28847" y="177603"/>
                </a:cubicBezTo>
                <a:cubicBezTo>
                  <a:pt x="15512" y="168078"/>
                  <a:pt x="3447" y="153156"/>
                  <a:pt x="272" y="135693"/>
                </a:cubicBezTo>
                <a:cubicBezTo>
                  <a:pt x="-2903" y="118231"/>
                  <a:pt x="22497" y="64890"/>
                  <a:pt x="34562" y="423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3" name="Freeform 742"/>
          <p:cNvSpPr/>
          <p:nvPr/>
        </p:nvSpPr>
        <p:spPr>
          <a:xfrm>
            <a:off x="1275651" y="4334317"/>
            <a:ext cx="161955" cy="192886"/>
          </a:xfrm>
          <a:custGeom>
            <a:avLst/>
            <a:gdLst>
              <a:gd name="connsiteX0" fmla="*/ 34562 w 161955"/>
              <a:gd name="connsiteY0" fmla="*/ 42348 h 192886"/>
              <a:gd name="connsiteX1" fmla="*/ 72662 w 161955"/>
              <a:gd name="connsiteY1" fmla="*/ 438 h 192886"/>
              <a:gd name="connsiteX2" fmla="*/ 158387 w 161955"/>
              <a:gd name="connsiteY2" fmla="*/ 25203 h 192886"/>
              <a:gd name="connsiteX3" fmla="*/ 146957 w 161955"/>
              <a:gd name="connsiteY3" fmla="*/ 97593 h 192886"/>
              <a:gd name="connsiteX4" fmla="*/ 158387 w 161955"/>
              <a:gd name="connsiteY4" fmla="*/ 173793 h 192886"/>
              <a:gd name="connsiteX5" fmla="*/ 80282 w 161955"/>
              <a:gd name="connsiteY5" fmla="*/ 192843 h 192886"/>
              <a:gd name="connsiteX6" fmla="*/ 28847 w 161955"/>
              <a:gd name="connsiteY6" fmla="*/ 177603 h 192886"/>
              <a:gd name="connsiteX7" fmla="*/ 272 w 161955"/>
              <a:gd name="connsiteY7" fmla="*/ 135693 h 192886"/>
              <a:gd name="connsiteX8" fmla="*/ 34562 w 161955"/>
              <a:gd name="connsiteY8" fmla="*/ 42348 h 19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955" h="192886">
                <a:moveTo>
                  <a:pt x="34562" y="42348"/>
                </a:moveTo>
                <a:cubicBezTo>
                  <a:pt x="46627" y="19806"/>
                  <a:pt x="52025" y="3295"/>
                  <a:pt x="72662" y="438"/>
                </a:cubicBezTo>
                <a:cubicBezTo>
                  <a:pt x="93299" y="-2419"/>
                  <a:pt x="146005" y="9011"/>
                  <a:pt x="158387" y="25203"/>
                </a:cubicBezTo>
                <a:cubicBezTo>
                  <a:pt x="170769" y="41395"/>
                  <a:pt x="146957" y="72828"/>
                  <a:pt x="146957" y="97593"/>
                </a:cubicBezTo>
                <a:cubicBezTo>
                  <a:pt x="146957" y="122358"/>
                  <a:pt x="169500" y="157918"/>
                  <a:pt x="158387" y="173793"/>
                </a:cubicBezTo>
                <a:cubicBezTo>
                  <a:pt x="147275" y="189668"/>
                  <a:pt x="101872" y="192208"/>
                  <a:pt x="80282" y="192843"/>
                </a:cubicBezTo>
                <a:cubicBezTo>
                  <a:pt x="58692" y="193478"/>
                  <a:pt x="42182" y="187128"/>
                  <a:pt x="28847" y="177603"/>
                </a:cubicBezTo>
                <a:cubicBezTo>
                  <a:pt x="15512" y="168078"/>
                  <a:pt x="3447" y="153156"/>
                  <a:pt x="272" y="135693"/>
                </a:cubicBezTo>
                <a:cubicBezTo>
                  <a:pt x="-2903" y="118231"/>
                  <a:pt x="22497" y="64890"/>
                  <a:pt x="34562" y="423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4" name="Freeform 743"/>
          <p:cNvSpPr/>
          <p:nvPr/>
        </p:nvSpPr>
        <p:spPr>
          <a:xfrm flipH="1">
            <a:off x="1593994" y="4058968"/>
            <a:ext cx="161955" cy="192886"/>
          </a:xfrm>
          <a:custGeom>
            <a:avLst/>
            <a:gdLst>
              <a:gd name="connsiteX0" fmla="*/ 34562 w 161955"/>
              <a:gd name="connsiteY0" fmla="*/ 42348 h 192886"/>
              <a:gd name="connsiteX1" fmla="*/ 72662 w 161955"/>
              <a:gd name="connsiteY1" fmla="*/ 438 h 192886"/>
              <a:gd name="connsiteX2" fmla="*/ 158387 w 161955"/>
              <a:gd name="connsiteY2" fmla="*/ 25203 h 192886"/>
              <a:gd name="connsiteX3" fmla="*/ 146957 w 161955"/>
              <a:gd name="connsiteY3" fmla="*/ 97593 h 192886"/>
              <a:gd name="connsiteX4" fmla="*/ 158387 w 161955"/>
              <a:gd name="connsiteY4" fmla="*/ 173793 h 192886"/>
              <a:gd name="connsiteX5" fmla="*/ 80282 w 161955"/>
              <a:gd name="connsiteY5" fmla="*/ 192843 h 192886"/>
              <a:gd name="connsiteX6" fmla="*/ 28847 w 161955"/>
              <a:gd name="connsiteY6" fmla="*/ 177603 h 192886"/>
              <a:gd name="connsiteX7" fmla="*/ 272 w 161955"/>
              <a:gd name="connsiteY7" fmla="*/ 135693 h 192886"/>
              <a:gd name="connsiteX8" fmla="*/ 34562 w 161955"/>
              <a:gd name="connsiteY8" fmla="*/ 42348 h 19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955" h="192886">
                <a:moveTo>
                  <a:pt x="34562" y="42348"/>
                </a:moveTo>
                <a:cubicBezTo>
                  <a:pt x="46627" y="19806"/>
                  <a:pt x="52025" y="3295"/>
                  <a:pt x="72662" y="438"/>
                </a:cubicBezTo>
                <a:cubicBezTo>
                  <a:pt x="93299" y="-2419"/>
                  <a:pt x="146005" y="9011"/>
                  <a:pt x="158387" y="25203"/>
                </a:cubicBezTo>
                <a:cubicBezTo>
                  <a:pt x="170769" y="41395"/>
                  <a:pt x="146957" y="72828"/>
                  <a:pt x="146957" y="97593"/>
                </a:cubicBezTo>
                <a:cubicBezTo>
                  <a:pt x="146957" y="122358"/>
                  <a:pt x="169500" y="157918"/>
                  <a:pt x="158387" y="173793"/>
                </a:cubicBezTo>
                <a:cubicBezTo>
                  <a:pt x="147275" y="189668"/>
                  <a:pt x="101872" y="192208"/>
                  <a:pt x="80282" y="192843"/>
                </a:cubicBezTo>
                <a:cubicBezTo>
                  <a:pt x="58692" y="193478"/>
                  <a:pt x="42182" y="187128"/>
                  <a:pt x="28847" y="177603"/>
                </a:cubicBezTo>
                <a:cubicBezTo>
                  <a:pt x="15512" y="168078"/>
                  <a:pt x="3447" y="153156"/>
                  <a:pt x="272" y="135693"/>
                </a:cubicBezTo>
                <a:cubicBezTo>
                  <a:pt x="-2903" y="118231"/>
                  <a:pt x="22497" y="64890"/>
                  <a:pt x="34562" y="423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5" name="Freeform 744"/>
          <p:cNvSpPr/>
          <p:nvPr/>
        </p:nvSpPr>
        <p:spPr>
          <a:xfrm flipH="1">
            <a:off x="1734737" y="4195282"/>
            <a:ext cx="161955" cy="192886"/>
          </a:xfrm>
          <a:custGeom>
            <a:avLst/>
            <a:gdLst>
              <a:gd name="connsiteX0" fmla="*/ 34562 w 161955"/>
              <a:gd name="connsiteY0" fmla="*/ 42348 h 192886"/>
              <a:gd name="connsiteX1" fmla="*/ 72662 w 161955"/>
              <a:gd name="connsiteY1" fmla="*/ 438 h 192886"/>
              <a:gd name="connsiteX2" fmla="*/ 158387 w 161955"/>
              <a:gd name="connsiteY2" fmla="*/ 25203 h 192886"/>
              <a:gd name="connsiteX3" fmla="*/ 146957 w 161955"/>
              <a:gd name="connsiteY3" fmla="*/ 97593 h 192886"/>
              <a:gd name="connsiteX4" fmla="*/ 158387 w 161955"/>
              <a:gd name="connsiteY4" fmla="*/ 173793 h 192886"/>
              <a:gd name="connsiteX5" fmla="*/ 80282 w 161955"/>
              <a:gd name="connsiteY5" fmla="*/ 192843 h 192886"/>
              <a:gd name="connsiteX6" fmla="*/ 28847 w 161955"/>
              <a:gd name="connsiteY6" fmla="*/ 177603 h 192886"/>
              <a:gd name="connsiteX7" fmla="*/ 272 w 161955"/>
              <a:gd name="connsiteY7" fmla="*/ 135693 h 192886"/>
              <a:gd name="connsiteX8" fmla="*/ 34562 w 161955"/>
              <a:gd name="connsiteY8" fmla="*/ 42348 h 19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955" h="192886">
                <a:moveTo>
                  <a:pt x="34562" y="42348"/>
                </a:moveTo>
                <a:cubicBezTo>
                  <a:pt x="46627" y="19806"/>
                  <a:pt x="52025" y="3295"/>
                  <a:pt x="72662" y="438"/>
                </a:cubicBezTo>
                <a:cubicBezTo>
                  <a:pt x="93299" y="-2419"/>
                  <a:pt x="146005" y="9011"/>
                  <a:pt x="158387" y="25203"/>
                </a:cubicBezTo>
                <a:cubicBezTo>
                  <a:pt x="170769" y="41395"/>
                  <a:pt x="146957" y="72828"/>
                  <a:pt x="146957" y="97593"/>
                </a:cubicBezTo>
                <a:cubicBezTo>
                  <a:pt x="146957" y="122358"/>
                  <a:pt x="169500" y="157918"/>
                  <a:pt x="158387" y="173793"/>
                </a:cubicBezTo>
                <a:cubicBezTo>
                  <a:pt x="147275" y="189668"/>
                  <a:pt x="101872" y="192208"/>
                  <a:pt x="80282" y="192843"/>
                </a:cubicBezTo>
                <a:cubicBezTo>
                  <a:pt x="58692" y="193478"/>
                  <a:pt x="42182" y="187128"/>
                  <a:pt x="28847" y="177603"/>
                </a:cubicBezTo>
                <a:cubicBezTo>
                  <a:pt x="15512" y="168078"/>
                  <a:pt x="3447" y="153156"/>
                  <a:pt x="272" y="135693"/>
                </a:cubicBezTo>
                <a:cubicBezTo>
                  <a:pt x="-2903" y="118231"/>
                  <a:pt x="22497" y="64890"/>
                  <a:pt x="34562" y="423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6" name="Freeform 745"/>
          <p:cNvSpPr/>
          <p:nvPr/>
        </p:nvSpPr>
        <p:spPr>
          <a:xfrm flipH="1">
            <a:off x="1511040" y="4251709"/>
            <a:ext cx="161955" cy="192886"/>
          </a:xfrm>
          <a:custGeom>
            <a:avLst/>
            <a:gdLst>
              <a:gd name="connsiteX0" fmla="*/ 34562 w 161955"/>
              <a:gd name="connsiteY0" fmla="*/ 42348 h 192886"/>
              <a:gd name="connsiteX1" fmla="*/ 72662 w 161955"/>
              <a:gd name="connsiteY1" fmla="*/ 438 h 192886"/>
              <a:gd name="connsiteX2" fmla="*/ 158387 w 161955"/>
              <a:gd name="connsiteY2" fmla="*/ 25203 h 192886"/>
              <a:gd name="connsiteX3" fmla="*/ 146957 w 161955"/>
              <a:gd name="connsiteY3" fmla="*/ 97593 h 192886"/>
              <a:gd name="connsiteX4" fmla="*/ 158387 w 161955"/>
              <a:gd name="connsiteY4" fmla="*/ 173793 h 192886"/>
              <a:gd name="connsiteX5" fmla="*/ 80282 w 161955"/>
              <a:gd name="connsiteY5" fmla="*/ 192843 h 192886"/>
              <a:gd name="connsiteX6" fmla="*/ 28847 w 161955"/>
              <a:gd name="connsiteY6" fmla="*/ 177603 h 192886"/>
              <a:gd name="connsiteX7" fmla="*/ 272 w 161955"/>
              <a:gd name="connsiteY7" fmla="*/ 135693 h 192886"/>
              <a:gd name="connsiteX8" fmla="*/ 34562 w 161955"/>
              <a:gd name="connsiteY8" fmla="*/ 42348 h 19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955" h="192886">
                <a:moveTo>
                  <a:pt x="34562" y="42348"/>
                </a:moveTo>
                <a:cubicBezTo>
                  <a:pt x="46627" y="19806"/>
                  <a:pt x="52025" y="3295"/>
                  <a:pt x="72662" y="438"/>
                </a:cubicBezTo>
                <a:cubicBezTo>
                  <a:pt x="93299" y="-2419"/>
                  <a:pt x="146005" y="9011"/>
                  <a:pt x="158387" y="25203"/>
                </a:cubicBezTo>
                <a:cubicBezTo>
                  <a:pt x="170769" y="41395"/>
                  <a:pt x="146957" y="72828"/>
                  <a:pt x="146957" y="97593"/>
                </a:cubicBezTo>
                <a:cubicBezTo>
                  <a:pt x="146957" y="122358"/>
                  <a:pt x="169500" y="157918"/>
                  <a:pt x="158387" y="173793"/>
                </a:cubicBezTo>
                <a:cubicBezTo>
                  <a:pt x="147275" y="189668"/>
                  <a:pt x="101872" y="192208"/>
                  <a:pt x="80282" y="192843"/>
                </a:cubicBezTo>
                <a:cubicBezTo>
                  <a:pt x="58692" y="193478"/>
                  <a:pt x="42182" y="187128"/>
                  <a:pt x="28847" y="177603"/>
                </a:cubicBezTo>
                <a:cubicBezTo>
                  <a:pt x="15512" y="168078"/>
                  <a:pt x="3447" y="153156"/>
                  <a:pt x="272" y="135693"/>
                </a:cubicBezTo>
                <a:cubicBezTo>
                  <a:pt x="-2903" y="118231"/>
                  <a:pt x="22497" y="64890"/>
                  <a:pt x="34562" y="423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7" name="Freeform 746"/>
          <p:cNvSpPr/>
          <p:nvPr/>
        </p:nvSpPr>
        <p:spPr>
          <a:xfrm flipH="1">
            <a:off x="1414137" y="4161100"/>
            <a:ext cx="161955" cy="192886"/>
          </a:xfrm>
          <a:custGeom>
            <a:avLst/>
            <a:gdLst>
              <a:gd name="connsiteX0" fmla="*/ 34562 w 161955"/>
              <a:gd name="connsiteY0" fmla="*/ 42348 h 192886"/>
              <a:gd name="connsiteX1" fmla="*/ 72662 w 161955"/>
              <a:gd name="connsiteY1" fmla="*/ 438 h 192886"/>
              <a:gd name="connsiteX2" fmla="*/ 158387 w 161955"/>
              <a:gd name="connsiteY2" fmla="*/ 25203 h 192886"/>
              <a:gd name="connsiteX3" fmla="*/ 146957 w 161955"/>
              <a:gd name="connsiteY3" fmla="*/ 97593 h 192886"/>
              <a:gd name="connsiteX4" fmla="*/ 158387 w 161955"/>
              <a:gd name="connsiteY4" fmla="*/ 173793 h 192886"/>
              <a:gd name="connsiteX5" fmla="*/ 80282 w 161955"/>
              <a:gd name="connsiteY5" fmla="*/ 192843 h 192886"/>
              <a:gd name="connsiteX6" fmla="*/ 28847 w 161955"/>
              <a:gd name="connsiteY6" fmla="*/ 177603 h 192886"/>
              <a:gd name="connsiteX7" fmla="*/ 272 w 161955"/>
              <a:gd name="connsiteY7" fmla="*/ 135693 h 192886"/>
              <a:gd name="connsiteX8" fmla="*/ 34562 w 161955"/>
              <a:gd name="connsiteY8" fmla="*/ 42348 h 19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955" h="192886">
                <a:moveTo>
                  <a:pt x="34562" y="42348"/>
                </a:moveTo>
                <a:cubicBezTo>
                  <a:pt x="46627" y="19806"/>
                  <a:pt x="52025" y="3295"/>
                  <a:pt x="72662" y="438"/>
                </a:cubicBezTo>
                <a:cubicBezTo>
                  <a:pt x="93299" y="-2419"/>
                  <a:pt x="146005" y="9011"/>
                  <a:pt x="158387" y="25203"/>
                </a:cubicBezTo>
                <a:cubicBezTo>
                  <a:pt x="170769" y="41395"/>
                  <a:pt x="146957" y="72828"/>
                  <a:pt x="146957" y="97593"/>
                </a:cubicBezTo>
                <a:cubicBezTo>
                  <a:pt x="146957" y="122358"/>
                  <a:pt x="169500" y="157918"/>
                  <a:pt x="158387" y="173793"/>
                </a:cubicBezTo>
                <a:cubicBezTo>
                  <a:pt x="147275" y="189668"/>
                  <a:pt x="101872" y="192208"/>
                  <a:pt x="80282" y="192843"/>
                </a:cubicBezTo>
                <a:cubicBezTo>
                  <a:pt x="58692" y="193478"/>
                  <a:pt x="42182" y="187128"/>
                  <a:pt x="28847" y="177603"/>
                </a:cubicBezTo>
                <a:cubicBezTo>
                  <a:pt x="15512" y="168078"/>
                  <a:pt x="3447" y="153156"/>
                  <a:pt x="272" y="135693"/>
                </a:cubicBezTo>
                <a:cubicBezTo>
                  <a:pt x="-2903" y="118231"/>
                  <a:pt x="22497" y="64890"/>
                  <a:pt x="34562" y="423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8" name="Freeform 747"/>
          <p:cNvSpPr/>
          <p:nvPr/>
        </p:nvSpPr>
        <p:spPr>
          <a:xfrm flipH="1">
            <a:off x="1388338" y="4315759"/>
            <a:ext cx="161955" cy="192886"/>
          </a:xfrm>
          <a:custGeom>
            <a:avLst/>
            <a:gdLst>
              <a:gd name="connsiteX0" fmla="*/ 34562 w 161955"/>
              <a:gd name="connsiteY0" fmla="*/ 42348 h 192886"/>
              <a:gd name="connsiteX1" fmla="*/ 72662 w 161955"/>
              <a:gd name="connsiteY1" fmla="*/ 438 h 192886"/>
              <a:gd name="connsiteX2" fmla="*/ 158387 w 161955"/>
              <a:gd name="connsiteY2" fmla="*/ 25203 h 192886"/>
              <a:gd name="connsiteX3" fmla="*/ 146957 w 161955"/>
              <a:gd name="connsiteY3" fmla="*/ 97593 h 192886"/>
              <a:gd name="connsiteX4" fmla="*/ 158387 w 161955"/>
              <a:gd name="connsiteY4" fmla="*/ 173793 h 192886"/>
              <a:gd name="connsiteX5" fmla="*/ 80282 w 161955"/>
              <a:gd name="connsiteY5" fmla="*/ 192843 h 192886"/>
              <a:gd name="connsiteX6" fmla="*/ 28847 w 161955"/>
              <a:gd name="connsiteY6" fmla="*/ 177603 h 192886"/>
              <a:gd name="connsiteX7" fmla="*/ 272 w 161955"/>
              <a:gd name="connsiteY7" fmla="*/ 135693 h 192886"/>
              <a:gd name="connsiteX8" fmla="*/ 34562 w 161955"/>
              <a:gd name="connsiteY8" fmla="*/ 42348 h 19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955" h="192886">
                <a:moveTo>
                  <a:pt x="34562" y="42348"/>
                </a:moveTo>
                <a:cubicBezTo>
                  <a:pt x="46627" y="19806"/>
                  <a:pt x="52025" y="3295"/>
                  <a:pt x="72662" y="438"/>
                </a:cubicBezTo>
                <a:cubicBezTo>
                  <a:pt x="93299" y="-2419"/>
                  <a:pt x="146005" y="9011"/>
                  <a:pt x="158387" y="25203"/>
                </a:cubicBezTo>
                <a:cubicBezTo>
                  <a:pt x="170769" y="41395"/>
                  <a:pt x="146957" y="72828"/>
                  <a:pt x="146957" y="97593"/>
                </a:cubicBezTo>
                <a:cubicBezTo>
                  <a:pt x="146957" y="122358"/>
                  <a:pt x="169500" y="157918"/>
                  <a:pt x="158387" y="173793"/>
                </a:cubicBezTo>
                <a:cubicBezTo>
                  <a:pt x="147275" y="189668"/>
                  <a:pt x="101872" y="192208"/>
                  <a:pt x="80282" y="192843"/>
                </a:cubicBezTo>
                <a:cubicBezTo>
                  <a:pt x="58692" y="193478"/>
                  <a:pt x="42182" y="187128"/>
                  <a:pt x="28847" y="177603"/>
                </a:cubicBezTo>
                <a:cubicBezTo>
                  <a:pt x="15512" y="168078"/>
                  <a:pt x="3447" y="153156"/>
                  <a:pt x="272" y="135693"/>
                </a:cubicBezTo>
                <a:cubicBezTo>
                  <a:pt x="-2903" y="118231"/>
                  <a:pt x="22497" y="64890"/>
                  <a:pt x="34562" y="423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9" name="Group 748"/>
          <p:cNvGrpSpPr/>
          <p:nvPr/>
        </p:nvGrpSpPr>
        <p:grpSpPr>
          <a:xfrm>
            <a:off x="2263140" y="3019938"/>
            <a:ext cx="782626" cy="563857"/>
            <a:chOff x="2263140" y="3019938"/>
            <a:chExt cx="782626" cy="563857"/>
          </a:xfrm>
        </p:grpSpPr>
        <p:sp>
          <p:nvSpPr>
            <p:cNvPr id="750" name="Freeform 749"/>
            <p:cNvSpPr/>
            <p:nvPr/>
          </p:nvSpPr>
          <p:spPr>
            <a:xfrm flipH="1" flipV="1">
              <a:off x="2310110" y="3283691"/>
              <a:ext cx="184041" cy="163200"/>
            </a:xfrm>
            <a:custGeom>
              <a:avLst/>
              <a:gdLst>
                <a:gd name="connsiteX0" fmla="*/ 1510 w 184041"/>
                <a:gd name="connsiteY0" fmla="*/ 106902 h 163200"/>
                <a:gd name="connsiteX1" fmla="*/ 54850 w 184041"/>
                <a:gd name="connsiteY1" fmla="*/ 103092 h 163200"/>
                <a:gd name="connsiteX2" fmla="*/ 108190 w 184041"/>
                <a:gd name="connsiteY2" fmla="*/ 82137 h 163200"/>
                <a:gd name="connsiteX3" fmla="*/ 129145 w 184041"/>
                <a:gd name="connsiteY3" fmla="*/ 44037 h 163200"/>
                <a:gd name="connsiteX4" fmla="*/ 134860 w 184041"/>
                <a:gd name="connsiteY4" fmla="*/ 4032 h 163200"/>
                <a:gd name="connsiteX5" fmla="*/ 180580 w 184041"/>
                <a:gd name="connsiteY5" fmla="*/ 7842 h 163200"/>
                <a:gd name="connsiteX6" fmla="*/ 178675 w 184041"/>
                <a:gd name="connsiteY6" fmla="*/ 61182 h 163200"/>
                <a:gd name="connsiteX7" fmla="*/ 161530 w 184041"/>
                <a:gd name="connsiteY7" fmla="*/ 104997 h 163200"/>
                <a:gd name="connsiteX8" fmla="*/ 115810 w 184041"/>
                <a:gd name="connsiteY8" fmla="*/ 139287 h 163200"/>
                <a:gd name="connsiteX9" fmla="*/ 62470 w 184041"/>
                <a:gd name="connsiteY9" fmla="*/ 154527 h 163200"/>
                <a:gd name="connsiteX10" fmla="*/ 18655 w 184041"/>
                <a:gd name="connsiteY10" fmla="*/ 160242 h 163200"/>
                <a:gd name="connsiteX11" fmla="*/ 1510 w 184041"/>
                <a:gd name="connsiteY11" fmla="*/ 106902 h 16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041" h="163200">
                  <a:moveTo>
                    <a:pt x="1510" y="106902"/>
                  </a:moveTo>
                  <a:cubicBezTo>
                    <a:pt x="7543" y="97377"/>
                    <a:pt x="37070" y="107219"/>
                    <a:pt x="54850" y="103092"/>
                  </a:cubicBezTo>
                  <a:cubicBezTo>
                    <a:pt x="72630" y="98965"/>
                    <a:pt x="95808" y="91979"/>
                    <a:pt x="108190" y="82137"/>
                  </a:cubicBezTo>
                  <a:cubicBezTo>
                    <a:pt x="120573" y="72294"/>
                    <a:pt x="124700" y="57054"/>
                    <a:pt x="129145" y="44037"/>
                  </a:cubicBezTo>
                  <a:cubicBezTo>
                    <a:pt x="133590" y="31020"/>
                    <a:pt x="126288" y="10064"/>
                    <a:pt x="134860" y="4032"/>
                  </a:cubicBezTo>
                  <a:cubicBezTo>
                    <a:pt x="143433" y="-2001"/>
                    <a:pt x="173277" y="-1683"/>
                    <a:pt x="180580" y="7842"/>
                  </a:cubicBezTo>
                  <a:cubicBezTo>
                    <a:pt x="187883" y="17367"/>
                    <a:pt x="181850" y="44990"/>
                    <a:pt x="178675" y="61182"/>
                  </a:cubicBezTo>
                  <a:cubicBezTo>
                    <a:pt x="175500" y="77374"/>
                    <a:pt x="172007" y="91980"/>
                    <a:pt x="161530" y="104997"/>
                  </a:cubicBezTo>
                  <a:cubicBezTo>
                    <a:pt x="151053" y="118014"/>
                    <a:pt x="132320" y="131032"/>
                    <a:pt x="115810" y="139287"/>
                  </a:cubicBezTo>
                  <a:cubicBezTo>
                    <a:pt x="99300" y="147542"/>
                    <a:pt x="78662" y="151035"/>
                    <a:pt x="62470" y="154527"/>
                  </a:cubicBezTo>
                  <a:cubicBezTo>
                    <a:pt x="46278" y="158019"/>
                    <a:pt x="28497" y="168179"/>
                    <a:pt x="18655" y="160242"/>
                  </a:cubicBezTo>
                  <a:cubicBezTo>
                    <a:pt x="8813" y="152305"/>
                    <a:pt x="-4523" y="116427"/>
                    <a:pt x="1510" y="10690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1" name="Freeform 750"/>
            <p:cNvSpPr/>
            <p:nvPr/>
          </p:nvSpPr>
          <p:spPr>
            <a:xfrm>
              <a:off x="2348055" y="3094451"/>
              <a:ext cx="501216" cy="408068"/>
            </a:xfrm>
            <a:custGeom>
              <a:avLst/>
              <a:gdLst>
                <a:gd name="connsiteX0" fmla="*/ 118773 w 501216"/>
                <a:gd name="connsiteY0" fmla="*/ 162934 h 408068"/>
                <a:gd name="connsiteX1" fmla="*/ 73053 w 501216"/>
                <a:gd name="connsiteY1" fmla="*/ 221354 h 408068"/>
                <a:gd name="connsiteX2" fmla="*/ 55273 w 501216"/>
                <a:gd name="connsiteY2" fmla="*/ 295014 h 408068"/>
                <a:gd name="connsiteX3" fmla="*/ 100993 w 501216"/>
                <a:gd name="connsiteY3" fmla="*/ 378834 h 408068"/>
                <a:gd name="connsiteX4" fmla="*/ 154333 w 501216"/>
                <a:gd name="connsiteY4" fmla="*/ 401694 h 408068"/>
                <a:gd name="connsiteX5" fmla="*/ 200053 w 501216"/>
                <a:gd name="connsiteY5" fmla="*/ 388994 h 408068"/>
                <a:gd name="connsiteX6" fmla="*/ 273713 w 501216"/>
                <a:gd name="connsiteY6" fmla="*/ 378834 h 408068"/>
                <a:gd name="connsiteX7" fmla="*/ 319433 w 501216"/>
                <a:gd name="connsiteY7" fmla="*/ 401694 h 408068"/>
                <a:gd name="connsiteX8" fmla="*/ 395633 w 501216"/>
                <a:gd name="connsiteY8" fmla="*/ 406774 h 408068"/>
                <a:gd name="connsiteX9" fmla="*/ 461673 w 501216"/>
                <a:gd name="connsiteY9" fmla="*/ 381374 h 408068"/>
                <a:gd name="connsiteX10" fmla="*/ 497233 w 501216"/>
                <a:gd name="connsiteY10" fmla="*/ 330574 h 408068"/>
                <a:gd name="connsiteX11" fmla="*/ 497233 w 501216"/>
                <a:gd name="connsiteY11" fmla="*/ 264534 h 408068"/>
                <a:gd name="connsiteX12" fmla="*/ 469293 w 501216"/>
                <a:gd name="connsiteY12" fmla="*/ 213734 h 408068"/>
                <a:gd name="connsiteX13" fmla="*/ 461673 w 501216"/>
                <a:gd name="connsiteY13" fmla="*/ 150234 h 408068"/>
                <a:gd name="connsiteX14" fmla="*/ 476913 w 501216"/>
                <a:gd name="connsiteY14" fmla="*/ 101974 h 408068"/>
                <a:gd name="connsiteX15" fmla="*/ 431193 w 501216"/>
                <a:gd name="connsiteY15" fmla="*/ 20694 h 408068"/>
                <a:gd name="connsiteX16" fmla="*/ 349913 w 501216"/>
                <a:gd name="connsiteY16" fmla="*/ 5454 h 408068"/>
                <a:gd name="connsiteX17" fmla="*/ 281333 w 501216"/>
                <a:gd name="connsiteY17" fmla="*/ 51174 h 408068"/>
                <a:gd name="connsiteX18" fmla="*/ 222913 w 501216"/>
                <a:gd name="connsiteY18" fmla="*/ 63874 h 408068"/>
                <a:gd name="connsiteX19" fmla="*/ 161953 w 501216"/>
                <a:gd name="connsiteY19" fmla="*/ 33394 h 408068"/>
                <a:gd name="connsiteX20" fmla="*/ 52733 w 501216"/>
                <a:gd name="connsiteY20" fmla="*/ 374 h 408068"/>
                <a:gd name="connsiteX21" fmla="*/ 4473 w 501216"/>
                <a:gd name="connsiteY21" fmla="*/ 56254 h 408068"/>
                <a:gd name="connsiteX22" fmla="*/ 7013 w 501216"/>
                <a:gd name="connsiteY22" fmla="*/ 112134 h 408068"/>
                <a:gd name="connsiteX23" fmla="*/ 47653 w 501216"/>
                <a:gd name="connsiteY23" fmla="*/ 145154 h 408068"/>
                <a:gd name="connsiteX24" fmla="*/ 118773 w 501216"/>
                <a:gd name="connsiteY24" fmla="*/ 162934 h 408068"/>
                <a:gd name="connsiteX0" fmla="*/ 47653 w 501216"/>
                <a:gd name="connsiteY0" fmla="*/ 145154 h 408068"/>
                <a:gd name="connsiteX1" fmla="*/ 73053 w 501216"/>
                <a:gd name="connsiteY1" fmla="*/ 221354 h 408068"/>
                <a:gd name="connsiteX2" fmla="*/ 55273 w 501216"/>
                <a:gd name="connsiteY2" fmla="*/ 295014 h 408068"/>
                <a:gd name="connsiteX3" fmla="*/ 100993 w 501216"/>
                <a:gd name="connsiteY3" fmla="*/ 378834 h 408068"/>
                <a:gd name="connsiteX4" fmla="*/ 154333 w 501216"/>
                <a:gd name="connsiteY4" fmla="*/ 401694 h 408068"/>
                <a:gd name="connsiteX5" fmla="*/ 200053 w 501216"/>
                <a:gd name="connsiteY5" fmla="*/ 388994 h 408068"/>
                <a:gd name="connsiteX6" fmla="*/ 273713 w 501216"/>
                <a:gd name="connsiteY6" fmla="*/ 378834 h 408068"/>
                <a:gd name="connsiteX7" fmla="*/ 319433 w 501216"/>
                <a:gd name="connsiteY7" fmla="*/ 401694 h 408068"/>
                <a:gd name="connsiteX8" fmla="*/ 395633 w 501216"/>
                <a:gd name="connsiteY8" fmla="*/ 406774 h 408068"/>
                <a:gd name="connsiteX9" fmla="*/ 461673 w 501216"/>
                <a:gd name="connsiteY9" fmla="*/ 381374 h 408068"/>
                <a:gd name="connsiteX10" fmla="*/ 497233 w 501216"/>
                <a:gd name="connsiteY10" fmla="*/ 330574 h 408068"/>
                <a:gd name="connsiteX11" fmla="*/ 497233 w 501216"/>
                <a:gd name="connsiteY11" fmla="*/ 264534 h 408068"/>
                <a:gd name="connsiteX12" fmla="*/ 469293 w 501216"/>
                <a:gd name="connsiteY12" fmla="*/ 213734 h 408068"/>
                <a:gd name="connsiteX13" fmla="*/ 461673 w 501216"/>
                <a:gd name="connsiteY13" fmla="*/ 150234 h 408068"/>
                <a:gd name="connsiteX14" fmla="*/ 476913 w 501216"/>
                <a:gd name="connsiteY14" fmla="*/ 101974 h 408068"/>
                <a:gd name="connsiteX15" fmla="*/ 431193 w 501216"/>
                <a:gd name="connsiteY15" fmla="*/ 20694 h 408068"/>
                <a:gd name="connsiteX16" fmla="*/ 349913 w 501216"/>
                <a:gd name="connsiteY16" fmla="*/ 5454 h 408068"/>
                <a:gd name="connsiteX17" fmla="*/ 281333 w 501216"/>
                <a:gd name="connsiteY17" fmla="*/ 51174 h 408068"/>
                <a:gd name="connsiteX18" fmla="*/ 222913 w 501216"/>
                <a:gd name="connsiteY18" fmla="*/ 63874 h 408068"/>
                <a:gd name="connsiteX19" fmla="*/ 161953 w 501216"/>
                <a:gd name="connsiteY19" fmla="*/ 33394 h 408068"/>
                <a:gd name="connsiteX20" fmla="*/ 52733 w 501216"/>
                <a:gd name="connsiteY20" fmla="*/ 374 h 408068"/>
                <a:gd name="connsiteX21" fmla="*/ 4473 w 501216"/>
                <a:gd name="connsiteY21" fmla="*/ 56254 h 408068"/>
                <a:gd name="connsiteX22" fmla="*/ 7013 w 501216"/>
                <a:gd name="connsiteY22" fmla="*/ 112134 h 408068"/>
                <a:gd name="connsiteX23" fmla="*/ 47653 w 501216"/>
                <a:gd name="connsiteY23" fmla="*/ 145154 h 408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01216" h="408068">
                  <a:moveTo>
                    <a:pt x="47653" y="145154"/>
                  </a:moveTo>
                  <a:cubicBezTo>
                    <a:pt x="58660" y="163357"/>
                    <a:pt x="71783" y="196377"/>
                    <a:pt x="73053" y="221354"/>
                  </a:cubicBezTo>
                  <a:cubicBezTo>
                    <a:pt x="74323" y="246331"/>
                    <a:pt x="50616" y="268767"/>
                    <a:pt x="55273" y="295014"/>
                  </a:cubicBezTo>
                  <a:cubicBezTo>
                    <a:pt x="59930" y="321261"/>
                    <a:pt x="84483" y="361054"/>
                    <a:pt x="100993" y="378834"/>
                  </a:cubicBezTo>
                  <a:cubicBezTo>
                    <a:pt x="117503" y="396614"/>
                    <a:pt x="137823" y="400001"/>
                    <a:pt x="154333" y="401694"/>
                  </a:cubicBezTo>
                  <a:cubicBezTo>
                    <a:pt x="170843" y="403387"/>
                    <a:pt x="180156" y="392804"/>
                    <a:pt x="200053" y="388994"/>
                  </a:cubicBezTo>
                  <a:cubicBezTo>
                    <a:pt x="219950" y="385184"/>
                    <a:pt x="253816" y="376717"/>
                    <a:pt x="273713" y="378834"/>
                  </a:cubicBezTo>
                  <a:cubicBezTo>
                    <a:pt x="293610" y="380951"/>
                    <a:pt x="299113" y="397037"/>
                    <a:pt x="319433" y="401694"/>
                  </a:cubicBezTo>
                  <a:cubicBezTo>
                    <a:pt x="339753" y="406351"/>
                    <a:pt x="371926" y="410161"/>
                    <a:pt x="395633" y="406774"/>
                  </a:cubicBezTo>
                  <a:cubicBezTo>
                    <a:pt x="419340" y="403387"/>
                    <a:pt x="444740" y="394074"/>
                    <a:pt x="461673" y="381374"/>
                  </a:cubicBezTo>
                  <a:cubicBezTo>
                    <a:pt x="478606" y="368674"/>
                    <a:pt x="491306" y="350047"/>
                    <a:pt x="497233" y="330574"/>
                  </a:cubicBezTo>
                  <a:cubicBezTo>
                    <a:pt x="503160" y="311101"/>
                    <a:pt x="501890" y="284007"/>
                    <a:pt x="497233" y="264534"/>
                  </a:cubicBezTo>
                  <a:cubicBezTo>
                    <a:pt x="492576" y="245061"/>
                    <a:pt x="475220" y="232784"/>
                    <a:pt x="469293" y="213734"/>
                  </a:cubicBezTo>
                  <a:cubicBezTo>
                    <a:pt x="463366" y="194684"/>
                    <a:pt x="460403" y="168861"/>
                    <a:pt x="461673" y="150234"/>
                  </a:cubicBezTo>
                  <a:cubicBezTo>
                    <a:pt x="462943" y="131607"/>
                    <a:pt x="481993" y="123564"/>
                    <a:pt x="476913" y="101974"/>
                  </a:cubicBezTo>
                  <a:cubicBezTo>
                    <a:pt x="471833" y="80384"/>
                    <a:pt x="452360" y="36781"/>
                    <a:pt x="431193" y="20694"/>
                  </a:cubicBezTo>
                  <a:cubicBezTo>
                    <a:pt x="410026" y="4607"/>
                    <a:pt x="374890" y="374"/>
                    <a:pt x="349913" y="5454"/>
                  </a:cubicBezTo>
                  <a:cubicBezTo>
                    <a:pt x="324936" y="10534"/>
                    <a:pt x="302500" y="41437"/>
                    <a:pt x="281333" y="51174"/>
                  </a:cubicBezTo>
                  <a:cubicBezTo>
                    <a:pt x="260166" y="60911"/>
                    <a:pt x="242810" y="66837"/>
                    <a:pt x="222913" y="63874"/>
                  </a:cubicBezTo>
                  <a:cubicBezTo>
                    <a:pt x="203016" y="60911"/>
                    <a:pt x="190316" y="43977"/>
                    <a:pt x="161953" y="33394"/>
                  </a:cubicBezTo>
                  <a:cubicBezTo>
                    <a:pt x="133590" y="22811"/>
                    <a:pt x="78980" y="-3436"/>
                    <a:pt x="52733" y="374"/>
                  </a:cubicBezTo>
                  <a:cubicBezTo>
                    <a:pt x="26486" y="4184"/>
                    <a:pt x="12093" y="37627"/>
                    <a:pt x="4473" y="56254"/>
                  </a:cubicBezTo>
                  <a:cubicBezTo>
                    <a:pt x="-3147" y="74881"/>
                    <a:pt x="-184" y="97317"/>
                    <a:pt x="7013" y="112134"/>
                  </a:cubicBezTo>
                  <a:cubicBezTo>
                    <a:pt x="14210" y="126951"/>
                    <a:pt x="36646" y="126951"/>
                    <a:pt x="47653" y="14515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52" name="Group 751"/>
            <p:cNvGrpSpPr/>
            <p:nvPr/>
          </p:nvGrpSpPr>
          <p:grpSpPr>
            <a:xfrm>
              <a:off x="2417276" y="3135866"/>
              <a:ext cx="156963" cy="219451"/>
              <a:chOff x="111237" y="2819400"/>
              <a:chExt cx="156963" cy="219451"/>
            </a:xfrm>
          </p:grpSpPr>
          <p:sp>
            <p:nvSpPr>
              <p:cNvPr id="768" name="Oval 767"/>
              <p:cNvSpPr/>
              <p:nvPr/>
            </p:nvSpPr>
            <p:spPr>
              <a:xfrm>
                <a:off x="152400" y="2895600"/>
                <a:ext cx="76200" cy="14325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9" name="Oval 768"/>
              <p:cNvSpPr/>
              <p:nvPr/>
            </p:nvSpPr>
            <p:spPr>
              <a:xfrm>
                <a:off x="167640" y="2957700"/>
                <a:ext cx="45719" cy="67051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0" name="Oval 769"/>
              <p:cNvSpPr/>
              <p:nvPr/>
            </p:nvSpPr>
            <p:spPr>
              <a:xfrm flipV="1">
                <a:off x="182880" y="2985897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71" name="Straight Connector 770"/>
              <p:cNvCxnSpPr/>
              <p:nvPr/>
            </p:nvCxnSpPr>
            <p:spPr>
              <a:xfrm flipH="1" flipV="1">
                <a:off x="123553" y="2866025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2" name="Straight Connector 771"/>
              <p:cNvCxnSpPr/>
              <p:nvPr/>
            </p:nvCxnSpPr>
            <p:spPr>
              <a:xfrm flipH="1" flipV="1">
                <a:off x="111237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3" name="Straight Connector 772"/>
              <p:cNvCxnSpPr/>
              <p:nvPr/>
            </p:nvCxnSpPr>
            <p:spPr>
              <a:xfrm flipH="1" flipV="1">
                <a:off x="196081" y="2819400"/>
                <a:ext cx="2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" name="Straight Connector 773"/>
              <p:cNvCxnSpPr/>
              <p:nvPr/>
            </p:nvCxnSpPr>
            <p:spPr>
              <a:xfrm flipH="1" flipV="1">
                <a:off x="154919" y="2819400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" name="Straight Connector 774"/>
              <p:cNvCxnSpPr/>
              <p:nvPr/>
            </p:nvCxnSpPr>
            <p:spPr>
              <a:xfrm flipV="1">
                <a:off x="219688" y="2879359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" name="Straight Connector 775"/>
              <p:cNvCxnSpPr/>
              <p:nvPr/>
            </p:nvCxnSpPr>
            <p:spPr>
              <a:xfrm flipV="1">
                <a:off x="206726" y="2826637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" name="Straight Connector 776"/>
              <p:cNvCxnSpPr/>
              <p:nvPr/>
            </p:nvCxnSpPr>
            <p:spPr>
              <a:xfrm flipV="1">
                <a:off x="224518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3" name="Group 752"/>
            <p:cNvGrpSpPr/>
            <p:nvPr/>
          </p:nvGrpSpPr>
          <p:grpSpPr>
            <a:xfrm>
              <a:off x="2622535" y="3121766"/>
              <a:ext cx="156963" cy="219451"/>
              <a:chOff x="111237" y="2819400"/>
              <a:chExt cx="156963" cy="219451"/>
            </a:xfrm>
          </p:grpSpPr>
          <p:sp>
            <p:nvSpPr>
              <p:cNvPr id="758" name="Oval 757"/>
              <p:cNvSpPr/>
              <p:nvPr/>
            </p:nvSpPr>
            <p:spPr>
              <a:xfrm>
                <a:off x="152400" y="2895600"/>
                <a:ext cx="76200" cy="14325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9" name="Oval 758"/>
              <p:cNvSpPr/>
              <p:nvPr/>
            </p:nvSpPr>
            <p:spPr>
              <a:xfrm>
                <a:off x="167640" y="2957700"/>
                <a:ext cx="45719" cy="67051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0" name="Oval 759"/>
              <p:cNvSpPr/>
              <p:nvPr/>
            </p:nvSpPr>
            <p:spPr>
              <a:xfrm flipV="1">
                <a:off x="182880" y="2985897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61" name="Straight Connector 760"/>
              <p:cNvCxnSpPr/>
              <p:nvPr/>
            </p:nvCxnSpPr>
            <p:spPr>
              <a:xfrm flipH="1" flipV="1">
                <a:off x="123553" y="2866025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2" name="Straight Connector 761"/>
              <p:cNvCxnSpPr/>
              <p:nvPr/>
            </p:nvCxnSpPr>
            <p:spPr>
              <a:xfrm flipH="1" flipV="1">
                <a:off x="111237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3" name="Straight Connector 762"/>
              <p:cNvCxnSpPr/>
              <p:nvPr/>
            </p:nvCxnSpPr>
            <p:spPr>
              <a:xfrm flipH="1" flipV="1">
                <a:off x="196081" y="2819400"/>
                <a:ext cx="2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4" name="Straight Connector 763"/>
              <p:cNvCxnSpPr/>
              <p:nvPr/>
            </p:nvCxnSpPr>
            <p:spPr>
              <a:xfrm flipH="1" flipV="1">
                <a:off x="154919" y="2819400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5" name="Straight Connector 764"/>
              <p:cNvCxnSpPr/>
              <p:nvPr/>
            </p:nvCxnSpPr>
            <p:spPr>
              <a:xfrm flipV="1">
                <a:off x="219688" y="2879359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6" name="Straight Connector 765"/>
              <p:cNvCxnSpPr/>
              <p:nvPr/>
            </p:nvCxnSpPr>
            <p:spPr>
              <a:xfrm flipV="1">
                <a:off x="206726" y="2826637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7" name="Straight Connector 766"/>
              <p:cNvCxnSpPr/>
              <p:nvPr/>
            </p:nvCxnSpPr>
            <p:spPr>
              <a:xfrm flipV="1">
                <a:off x="224518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54" name="Picture 5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6" t="59875" r="31325" b="17224"/>
            <a:stretch/>
          </p:blipFill>
          <p:spPr bwMode="auto">
            <a:xfrm>
              <a:off x="2515617" y="3328404"/>
              <a:ext cx="204216" cy="124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5" name="Freeform 754"/>
            <p:cNvSpPr/>
            <p:nvPr/>
          </p:nvSpPr>
          <p:spPr>
            <a:xfrm>
              <a:off x="2809488" y="3160643"/>
              <a:ext cx="184041" cy="163200"/>
            </a:xfrm>
            <a:custGeom>
              <a:avLst/>
              <a:gdLst>
                <a:gd name="connsiteX0" fmla="*/ 1510 w 184041"/>
                <a:gd name="connsiteY0" fmla="*/ 106902 h 163200"/>
                <a:gd name="connsiteX1" fmla="*/ 54850 w 184041"/>
                <a:gd name="connsiteY1" fmla="*/ 103092 h 163200"/>
                <a:gd name="connsiteX2" fmla="*/ 108190 w 184041"/>
                <a:gd name="connsiteY2" fmla="*/ 82137 h 163200"/>
                <a:gd name="connsiteX3" fmla="*/ 129145 w 184041"/>
                <a:gd name="connsiteY3" fmla="*/ 44037 h 163200"/>
                <a:gd name="connsiteX4" fmla="*/ 134860 w 184041"/>
                <a:gd name="connsiteY4" fmla="*/ 4032 h 163200"/>
                <a:gd name="connsiteX5" fmla="*/ 180580 w 184041"/>
                <a:gd name="connsiteY5" fmla="*/ 7842 h 163200"/>
                <a:gd name="connsiteX6" fmla="*/ 178675 w 184041"/>
                <a:gd name="connsiteY6" fmla="*/ 61182 h 163200"/>
                <a:gd name="connsiteX7" fmla="*/ 161530 w 184041"/>
                <a:gd name="connsiteY7" fmla="*/ 104997 h 163200"/>
                <a:gd name="connsiteX8" fmla="*/ 115810 w 184041"/>
                <a:gd name="connsiteY8" fmla="*/ 139287 h 163200"/>
                <a:gd name="connsiteX9" fmla="*/ 62470 w 184041"/>
                <a:gd name="connsiteY9" fmla="*/ 154527 h 163200"/>
                <a:gd name="connsiteX10" fmla="*/ 18655 w 184041"/>
                <a:gd name="connsiteY10" fmla="*/ 160242 h 163200"/>
                <a:gd name="connsiteX11" fmla="*/ 1510 w 184041"/>
                <a:gd name="connsiteY11" fmla="*/ 106902 h 16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041" h="163200">
                  <a:moveTo>
                    <a:pt x="1510" y="106902"/>
                  </a:moveTo>
                  <a:cubicBezTo>
                    <a:pt x="7543" y="97377"/>
                    <a:pt x="37070" y="107219"/>
                    <a:pt x="54850" y="103092"/>
                  </a:cubicBezTo>
                  <a:cubicBezTo>
                    <a:pt x="72630" y="98965"/>
                    <a:pt x="95808" y="91979"/>
                    <a:pt x="108190" y="82137"/>
                  </a:cubicBezTo>
                  <a:cubicBezTo>
                    <a:pt x="120573" y="72294"/>
                    <a:pt x="124700" y="57054"/>
                    <a:pt x="129145" y="44037"/>
                  </a:cubicBezTo>
                  <a:cubicBezTo>
                    <a:pt x="133590" y="31020"/>
                    <a:pt x="126288" y="10064"/>
                    <a:pt x="134860" y="4032"/>
                  </a:cubicBezTo>
                  <a:cubicBezTo>
                    <a:pt x="143433" y="-2001"/>
                    <a:pt x="173277" y="-1683"/>
                    <a:pt x="180580" y="7842"/>
                  </a:cubicBezTo>
                  <a:cubicBezTo>
                    <a:pt x="187883" y="17367"/>
                    <a:pt x="181850" y="44990"/>
                    <a:pt x="178675" y="61182"/>
                  </a:cubicBezTo>
                  <a:cubicBezTo>
                    <a:pt x="175500" y="77374"/>
                    <a:pt x="172007" y="91980"/>
                    <a:pt x="161530" y="104997"/>
                  </a:cubicBezTo>
                  <a:cubicBezTo>
                    <a:pt x="151053" y="118014"/>
                    <a:pt x="132320" y="131032"/>
                    <a:pt x="115810" y="139287"/>
                  </a:cubicBezTo>
                  <a:cubicBezTo>
                    <a:pt x="99300" y="147542"/>
                    <a:pt x="78662" y="151035"/>
                    <a:pt x="62470" y="154527"/>
                  </a:cubicBezTo>
                  <a:cubicBezTo>
                    <a:pt x="46278" y="158019"/>
                    <a:pt x="28497" y="168179"/>
                    <a:pt x="18655" y="160242"/>
                  </a:cubicBezTo>
                  <a:cubicBezTo>
                    <a:pt x="8813" y="152305"/>
                    <a:pt x="-4523" y="116427"/>
                    <a:pt x="1510" y="10690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6" name="Freeform 755"/>
            <p:cNvSpPr/>
            <p:nvPr/>
          </p:nvSpPr>
          <p:spPr>
            <a:xfrm>
              <a:off x="2901508" y="3019938"/>
              <a:ext cx="144258" cy="162553"/>
            </a:xfrm>
            <a:custGeom>
              <a:avLst/>
              <a:gdLst>
                <a:gd name="connsiteX0" fmla="*/ 1013469 w 3102239"/>
                <a:gd name="connsiteY0" fmla="*/ 2297080 h 2739562"/>
                <a:gd name="connsiteX1" fmla="*/ 952509 w 3102239"/>
                <a:gd name="connsiteY1" fmla="*/ 2373280 h 2739562"/>
                <a:gd name="connsiteX2" fmla="*/ 925839 w 3102239"/>
                <a:gd name="connsiteY2" fmla="*/ 2449480 h 2739562"/>
                <a:gd name="connsiteX3" fmla="*/ 960129 w 3102239"/>
                <a:gd name="connsiteY3" fmla="*/ 2533300 h 2739562"/>
                <a:gd name="connsiteX4" fmla="*/ 1104909 w 3102239"/>
                <a:gd name="connsiteY4" fmla="*/ 2639980 h 2739562"/>
                <a:gd name="connsiteX5" fmla="*/ 1367799 w 3102239"/>
                <a:gd name="connsiteY5" fmla="*/ 2708560 h 2739562"/>
                <a:gd name="connsiteX6" fmla="*/ 1642119 w 3102239"/>
                <a:gd name="connsiteY6" fmla="*/ 2739040 h 2739562"/>
                <a:gd name="connsiteX7" fmla="*/ 1836429 w 3102239"/>
                <a:gd name="connsiteY7" fmla="*/ 2723800 h 2739562"/>
                <a:gd name="connsiteX8" fmla="*/ 1992639 w 3102239"/>
                <a:gd name="connsiteY8" fmla="*/ 2674270 h 2739562"/>
                <a:gd name="connsiteX9" fmla="*/ 2049789 w 3102239"/>
                <a:gd name="connsiteY9" fmla="*/ 2582830 h 2739562"/>
                <a:gd name="connsiteX10" fmla="*/ 2045979 w 3102239"/>
                <a:gd name="connsiteY10" fmla="*/ 2483770 h 2739562"/>
                <a:gd name="connsiteX11" fmla="*/ 1969779 w 3102239"/>
                <a:gd name="connsiteY11" fmla="*/ 2399950 h 2739562"/>
                <a:gd name="connsiteX12" fmla="*/ 2099319 w 3102239"/>
                <a:gd name="connsiteY12" fmla="*/ 2319940 h 2739562"/>
                <a:gd name="connsiteX13" fmla="*/ 2205999 w 3102239"/>
                <a:gd name="connsiteY13" fmla="*/ 2156110 h 2739562"/>
                <a:gd name="connsiteX14" fmla="*/ 2282199 w 3102239"/>
                <a:gd name="connsiteY14" fmla="*/ 2007520 h 2739562"/>
                <a:gd name="connsiteX15" fmla="*/ 2415549 w 3102239"/>
                <a:gd name="connsiteY15" fmla="*/ 1927510 h 2739562"/>
                <a:gd name="connsiteX16" fmla="*/ 2590809 w 3102239"/>
                <a:gd name="connsiteY16" fmla="*/ 1870360 h 2739562"/>
                <a:gd name="connsiteX17" fmla="*/ 2823219 w 3102239"/>
                <a:gd name="connsiteY17" fmla="*/ 1839880 h 2739562"/>
                <a:gd name="connsiteX18" fmla="*/ 2998479 w 3102239"/>
                <a:gd name="connsiteY18" fmla="*/ 1775110 h 2739562"/>
                <a:gd name="connsiteX19" fmla="*/ 3082299 w 3102239"/>
                <a:gd name="connsiteY19" fmla="*/ 1672240 h 2739562"/>
                <a:gd name="connsiteX20" fmla="*/ 3101349 w 3102239"/>
                <a:gd name="connsiteY20" fmla="*/ 1489360 h 2739562"/>
                <a:gd name="connsiteX21" fmla="*/ 3063249 w 3102239"/>
                <a:gd name="connsiteY21" fmla="*/ 1367440 h 2739562"/>
                <a:gd name="connsiteX22" fmla="*/ 2922279 w 3102239"/>
                <a:gd name="connsiteY22" fmla="*/ 1253140 h 2739562"/>
                <a:gd name="connsiteX23" fmla="*/ 2674629 w 3102239"/>
                <a:gd name="connsiteY23" fmla="*/ 1230280 h 2739562"/>
                <a:gd name="connsiteX24" fmla="*/ 2449839 w 3102239"/>
                <a:gd name="connsiteY24" fmla="*/ 1291240 h 2739562"/>
                <a:gd name="connsiteX25" fmla="*/ 2202189 w 3102239"/>
                <a:gd name="connsiteY25" fmla="*/ 1477930 h 2739562"/>
                <a:gd name="connsiteX26" fmla="*/ 2049789 w 3102239"/>
                <a:gd name="connsiteY26" fmla="*/ 1253140 h 2739562"/>
                <a:gd name="connsiteX27" fmla="*/ 2186949 w 3102239"/>
                <a:gd name="connsiteY27" fmla="*/ 997870 h 2739562"/>
                <a:gd name="connsiteX28" fmla="*/ 2312679 w 3102239"/>
                <a:gd name="connsiteY28" fmla="*/ 609250 h 2739562"/>
                <a:gd name="connsiteX29" fmla="*/ 2339349 w 3102239"/>
                <a:gd name="connsiteY29" fmla="*/ 357790 h 2739562"/>
                <a:gd name="connsiteX30" fmla="*/ 2286009 w 3102239"/>
                <a:gd name="connsiteY30" fmla="*/ 117760 h 2739562"/>
                <a:gd name="connsiteX31" fmla="*/ 2148849 w 3102239"/>
                <a:gd name="connsiteY31" fmla="*/ 11080 h 2739562"/>
                <a:gd name="connsiteX32" fmla="*/ 1943109 w 3102239"/>
                <a:gd name="connsiteY32" fmla="*/ 11080 h 2739562"/>
                <a:gd name="connsiteX33" fmla="*/ 1817379 w 3102239"/>
                <a:gd name="connsiteY33" fmla="*/ 79660 h 2739562"/>
                <a:gd name="connsiteX34" fmla="*/ 1691649 w 3102239"/>
                <a:gd name="connsiteY34" fmla="*/ 327310 h 2739562"/>
                <a:gd name="connsiteX35" fmla="*/ 1619259 w 3102239"/>
                <a:gd name="connsiteY35" fmla="*/ 536860 h 2739562"/>
                <a:gd name="connsiteX36" fmla="*/ 1607829 w 3102239"/>
                <a:gd name="connsiteY36" fmla="*/ 696880 h 2739562"/>
                <a:gd name="connsiteX37" fmla="*/ 1584969 w 3102239"/>
                <a:gd name="connsiteY37" fmla="*/ 948340 h 2739562"/>
                <a:gd name="connsiteX38" fmla="*/ 1604019 w 3102239"/>
                <a:gd name="connsiteY38" fmla="*/ 1058830 h 2739562"/>
                <a:gd name="connsiteX39" fmla="*/ 1501149 w 3102239"/>
                <a:gd name="connsiteY39" fmla="*/ 1051210 h 2739562"/>
                <a:gd name="connsiteX40" fmla="*/ 1398279 w 3102239"/>
                <a:gd name="connsiteY40" fmla="*/ 521620 h 2739562"/>
                <a:gd name="connsiteX41" fmla="*/ 1192539 w 3102239"/>
                <a:gd name="connsiteY41" fmla="*/ 247300 h 2739562"/>
                <a:gd name="connsiteX42" fmla="*/ 960129 w 3102239"/>
                <a:gd name="connsiteY42" fmla="*/ 133000 h 2739562"/>
                <a:gd name="connsiteX43" fmla="*/ 811539 w 3102239"/>
                <a:gd name="connsiteY43" fmla="*/ 144430 h 2739562"/>
                <a:gd name="connsiteX44" fmla="*/ 647709 w 3102239"/>
                <a:gd name="connsiteY44" fmla="*/ 277780 h 2739562"/>
                <a:gd name="connsiteX45" fmla="*/ 613419 w 3102239"/>
                <a:gd name="connsiteY45" fmla="*/ 403510 h 2739562"/>
                <a:gd name="connsiteX46" fmla="*/ 598179 w 3102239"/>
                <a:gd name="connsiteY46" fmla="*/ 563530 h 2739562"/>
                <a:gd name="connsiteX47" fmla="*/ 681999 w 3102239"/>
                <a:gd name="connsiteY47" fmla="*/ 784510 h 2739562"/>
                <a:gd name="connsiteX48" fmla="*/ 899169 w 3102239"/>
                <a:gd name="connsiteY48" fmla="*/ 1081690 h 2739562"/>
                <a:gd name="connsiteX49" fmla="*/ 990609 w 3102239"/>
                <a:gd name="connsiteY49" fmla="*/ 1241710 h 2739562"/>
                <a:gd name="connsiteX50" fmla="*/ 906789 w 3102239"/>
                <a:gd name="connsiteY50" fmla="*/ 1333150 h 2739562"/>
                <a:gd name="connsiteX51" fmla="*/ 605799 w 3102239"/>
                <a:gd name="connsiteY51" fmla="*/ 1077880 h 2739562"/>
                <a:gd name="connsiteX52" fmla="*/ 304809 w 3102239"/>
                <a:gd name="connsiteY52" fmla="*/ 982630 h 2739562"/>
                <a:gd name="connsiteX53" fmla="*/ 64779 w 3102239"/>
                <a:gd name="connsiteY53" fmla="*/ 1055020 h 2739562"/>
                <a:gd name="connsiteX54" fmla="*/ 9 w 3102239"/>
                <a:gd name="connsiteY54" fmla="*/ 1260760 h 2739562"/>
                <a:gd name="connsiteX55" fmla="*/ 60969 w 3102239"/>
                <a:gd name="connsiteY55" fmla="*/ 1443640 h 2739562"/>
                <a:gd name="connsiteX56" fmla="*/ 186699 w 3102239"/>
                <a:gd name="connsiteY56" fmla="*/ 1576990 h 2739562"/>
                <a:gd name="connsiteX57" fmla="*/ 369579 w 3102239"/>
                <a:gd name="connsiteY57" fmla="*/ 1672240 h 2739562"/>
                <a:gd name="connsiteX58" fmla="*/ 518169 w 3102239"/>
                <a:gd name="connsiteY58" fmla="*/ 1717960 h 2739562"/>
                <a:gd name="connsiteX59" fmla="*/ 762009 w 3102239"/>
                <a:gd name="connsiteY59" fmla="*/ 1797970 h 2739562"/>
                <a:gd name="connsiteX60" fmla="*/ 788679 w 3102239"/>
                <a:gd name="connsiteY60" fmla="*/ 1927510 h 2739562"/>
                <a:gd name="connsiteX61" fmla="*/ 842019 w 3102239"/>
                <a:gd name="connsiteY61" fmla="*/ 2079910 h 2739562"/>
                <a:gd name="connsiteX62" fmla="*/ 925839 w 3102239"/>
                <a:gd name="connsiteY62" fmla="*/ 2217070 h 2739562"/>
                <a:gd name="connsiteX63" fmla="*/ 1013469 w 3102239"/>
                <a:gd name="connsiteY63" fmla="*/ 2297080 h 273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102239" h="2739562">
                  <a:moveTo>
                    <a:pt x="1013469" y="2297080"/>
                  </a:moveTo>
                  <a:cubicBezTo>
                    <a:pt x="1017914" y="2323115"/>
                    <a:pt x="967114" y="2347880"/>
                    <a:pt x="952509" y="2373280"/>
                  </a:cubicBezTo>
                  <a:cubicBezTo>
                    <a:pt x="937904" y="2398680"/>
                    <a:pt x="924569" y="2422810"/>
                    <a:pt x="925839" y="2449480"/>
                  </a:cubicBezTo>
                  <a:cubicBezTo>
                    <a:pt x="927109" y="2476150"/>
                    <a:pt x="930284" y="2501550"/>
                    <a:pt x="960129" y="2533300"/>
                  </a:cubicBezTo>
                  <a:cubicBezTo>
                    <a:pt x="989974" y="2565050"/>
                    <a:pt x="1036964" y="2610770"/>
                    <a:pt x="1104909" y="2639980"/>
                  </a:cubicBezTo>
                  <a:cubicBezTo>
                    <a:pt x="1172854" y="2669190"/>
                    <a:pt x="1278264" y="2692050"/>
                    <a:pt x="1367799" y="2708560"/>
                  </a:cubicBezTo>
                  <a:cubicBezTo>
                    <a:pt x="1457334" y="2725070"/>
                    <a:pt x="1564014" y="2736500"/>
                    <a:pt x="1642119" y="2739040"/>
                  </a:cubicBezTo>
                  <a:cubicBezTo>
                    <a:pt x="1720224" y="2741580"/>
                    <a:pt x="1778009" y="2734595"/>
                    <a:pt x="1836429" y="2723800"/>
                  </a:cubicBezTo>
                  <a:cubicBezTo>
                    <a:pt x="1894849" y="2713005"/>
                    <a:pt x="1957079" y="2697765"/>
                    <a:pt x="1992639" y="2674270"/>
                  </a:cubicBezTo>
                  <a:cubicBezTo>
                    <a:pt x="2028199" y="2650775"/>
                    <a:pt x="2040899" y="2614580"/>
                    <a:pt x="2049789" y="2582830"/>
                  </a:cubicBezTo>
                  <a:cubicBezTo>
                    <a:pt x="2058679" y="2551080"/>
                    <a:pt x="2059314" y="2514250"/>
                    <a:pt x="2045979" y="2483770"/>
                  </a:cubicBezTo>
                  <a:cubicBezTo>
                    <a:pt x="2032644" y="2453290"/>
                    <a:pt x="1960889" y="2427255"/>
                    <a:pt x="1969779" y="2399950"/>
                  </a:cubicBezTo>
                  <a:cubicBezTo>
                    <a:pt x="1978669" y="2372645"/>
                    <a:pt x="2059949" y="2360580"/>
                    <a:pt x="2099319" y="2319940"/>
                  </a:cubicBezTo>
                  <a:cubicBezTo>
                    <a:pt x="2138689" y="2279300"/>
                    <a:pt x="2175519" y="2208180"/>
                    <a:pt x="2205999" y="2156110"/>
                  </a:cubicBezTo>
                  <a:cubicBezTo>
                    <a:pt x="2236479" y="2104040"/>
                    <a:pt x="2247274" y="2045620"/>
                    <a:pt x="2282199" y="2007520"/>
                  </a:cubicBezTo>
                  <a:cubicBezTo>
                    <a:pt x="2317124" y="1969420"/>
                    <a:pt x="2364114" y="1950370"/>
                    <a:pt x="2415549" y="1927510"/>
                  </a:cubicBezTo>
                  <a:cubicBezTo>
                    <a:pt x="2466984" y="1904650"/>
                    <a:pt x="2522864" y="1884965"/>
                    <a:pt x="2590809" y="1870360"/>
                  </a:cubicBezTo>
                  <a:cubicBezTo>
                    <a:pt x="2658754" y="1855755"/>
                    <a:pt x="2755274" y="1855755"/>
                    <a:pt x="2823219" y="1839880"/>
                  </a:cubicBezTo>
                  <a:cubicBezTo>
                    <a:pt x="2891164" y="1824005"/>
                    <a:pt x="2955299" y="1803050"/>
                    <a:pt x="2998479" y="1775110"/>
                  </a:cubicBezTo>
                  <a:cubicBezTo>
                    <a:pt x="3041659" y="1747170"/>
                    <a:pt x="3065154" y="1719865"/>
                    <a:pt x="3082299" y="1672240"/>
                  </a:cubicBezTo>
                  <a:cubicBezTo>
                    <a:pt x="3099444" y="1624615"/>
                    <a:pt x="3104524" y="1540160"/>
                    <a:pt x="3101349" y="1489360"/>
                  </a:cubicBezTo>
                  <a:cubicBezTo>
                    <a:pt x="3098174" y="1438560"/>
                    <a:pt x="3093094" y="1406810"/>
                    <a:pt x="3063249" y="1367440"/>
                  </a:cubicBezTo>
                  <a:cubicBezTo>
                    <a:pt x="3033404" y="1328070"/>
                    <a:pt x="2987049" y="1276000"/>
                    <a:pt x="2922279" y="1253140"/>
                  </a:cubicBezTo>
                  <a:cubicBezTo>
                    <a:pt x="2857509" y="1230280"/>
                    <a:pt x="2753369" y="1223930"/>
                    <a:pt x="2674629" y="1230280"/>
                  </a:cubicBezTo>
                  <a:cubicBezTo>
                    <a:pt x="2595889" y="1236630"/>
                    <a:pt x="2528579" y="1249965"/>
                    <a:pt x="2449839" y="1291240"/>
                  </a:cubicBezTo>
                  <a:cubicBezTo>
                    <a:pt x="2371099" y="1332515"/>
                    <a:pt x="2268864" y="1484280"/>
                    <a:pt x="2202189" y="1477930"/>
                  </a:cubicBezTo>
                  <a:cubicBezTo>
                    <a:pt x="2135514" y="1471580"/>
                    <a:pt x="2052329" y="1333150"/>
                    <a:pt x="2049789" y="1253140"/>
                  </a:cubicBezTo>
                  <a:cubicBezTo>
                    <a:pt x="2047249" y="1173130"/>
                    <a:pt x="2143134" y="1105185"/>
                    <a:pt x="2186949" y="997870"/>
                  </a:cubicBezTo>
                  <a:cubicBezTo>
                    <a:pt x="2230764" y="890555"/>
                    <a:pt x="2287279" y="715930"/>
                    <a:pt x="2312679" y="609250"/>
                  </a:cubicBezTo>
                  <a:cubicBezTo>
                    <a:pt x="2338079" y="502570"/>
                    <a:pt x="2343794" y="439705"/>
                    <a:pt x="2339349" y="357790"/>
                  </a:cubicBezTo>
                  <a:cubicBezTo>
                    <a:pt x="2334904" y="275875"/>
                    <a:pt x="2317759" y="175545"/>
                    <a:pt x="2286009" y="117760"/>
                  </a:cubicBezTo>
                  <a:cubicBezTo>
                    <a:pt x="2254259" y="59975"/>
                    <a:pt x="2205999" y="28860"/>
                    <a:pt x="2148849" y="11080"/>
                  </a:cubicBezTo>
                  <a:cubicBezTo>
                    <a:pt x="2091699" y="-6700"/>
                    <a:pt x="1998354" y="-350"/>
                    <a:pt x="1943109" y="11080"/>
                  </a:cubicBezTo>
                  <a:cubicBezTo>
                    <a:pt x="1887864" y="22510"/>
                    <a:pt x="1859289" y="26955"/>
                    <a:pt x="1817379" y="79660"/>
                  </a:cubicBezTo>
                  <a:cubicBezTo>
                    <a:pt x="1775469" y="132365"/>
                    <a:pt x="1724669" y="251110"/>
                    <a:pt x="1691649" y="327310"/>
                  </a:cubicBezTo>
                  <a:cubicBezTo>
                    <a:pt x="1658629" y="403510"/>
                    <a:pt x="1633229" y="475265"/>
                    <a:pt x="1619259" y="536860"/>
                  </a:cubicBezTo>
                  <a:cubicBezTo>
                    <a:pt x="1605289" y="598455"/>
                    <a:pt x="1613544" y="628300"/>
                    <a:pt x="1607829" y="696880"/>
                  </a:cubicBezTo>
                  <a:cubicBezTo>
                    <a:pt x="1602114" y="765460"/>
                    <a:pt x="1585604" y="888015"/>
                    <a:pt x="1584969" y="948340"/>
                  </a:cubicBezTo>
                  <a:cubicBezTo>
                    <a:pt x="1584334" y="1008665"/>
                    <a:pt x="1617989" y="1041685"/>
                    <a:pt x="1604019" y="1058830"/>
                  </a:cubicBezTo>
                  <a:cubicBezTo>
                    <a:pt x="1590049" y="1075975"/>
                    <a:pt x="1535439" y="1140745"/>
                    <a:pt x="1501149" y="1051210"/>
                  </a:cubicBezTo>
                  <a:cubicBezTo>
                    <a:pt x="1466859" y="961675"/>
                    <a:pt x="1449714" y="655605"/>
                    <a:pt x="1398279" y="521620"/>
                  </a:cubicBezTo>
                  <a:cubicBezTo>
                    <a:pt x="1346844" y="387635"/>
                    <a:pt x="1265564" y="312070"/>
                    <a:pt x="1192539" y="247300"/>
                  </a:cubicBezTo>
                  <a:cubicBezTo>
                    <a:pt x="1119514" y="182530"/>
                    <a:pt x="1023629" y="150145"/>
                    <a:pt x="960129" y="133000"/>
                  </a:cubicBezTo>
                  <a:cubicBezTo>
                    <a:pt x="896629" y="115855"/>
                    <a:pt x="863609" y="120300"/>
                    <a:pt x="811539" y="144430"/>
                  </a:cubicBezTo>
                  <a:cubicBezTo>
                    <a:pt x="759469" y="168560"/>
                    <a:pt x="680729" y="234600"/>
                    <a:pt x="647709" y="277780"/>
                  </a:cubicBezTo>
                  <a:cubicBezTo>
                    <a:pt x="614689" y="320960"/>
                    <a:pt x="621674" y="355885"/>
                    <a:pt x="613419" y="403510"/>
                  </a:cubicBezTo>
                  <a:cubicBezTo>
                    <a:pt x="605164" y="451135"/>
                    <a:pt x="586749" y="500030"/>
                    <a:pt x="598179" y="563530"/>
                  </a:cubicBezTo>
                  <a:cubicBezTo>
                    <a:pt x="609609" y="627030"/>
                    <a:pt x="631834" y="698150"/>
                    <a:pt x="681999" y="784510"/>
                  </a:cubicBezTo>
                  <a:cubicBezTo>
                    <a:pt x="732164" y="870870"/>
                    <a:pt x="847734" y="1005490"/>
                    <a:pt x="899169" y="1081690"/>
                  </a:cubicBezTo>
                  <a:cubicBezTo>
                    <a:pt x="950604" y="1157890"/>
                    <a:pt x="989339" y="1199800"/>
                    <a:pt x="990609" y="1241710"/>
                  </a:cubicBezTo>
                  <a:cubicBezTo>
                    <a:pt x="991879" y="1283620"/>
                    <a:pt x="970924" y="1360455"/>
                    <a:pt x="906789" y="1333150"/>
                  </a:cubicBezTo>
                  <a:cubicBezTo>
                    <a:pt x="842654" y="1305845"/>
                    <a:pt x="706129" y="1136300"/>
                    <a:pt x="605799" y="1077880"/>
                  </a:cubicBezTo>
                  <a:cubicBezTo>
                    <a:pt x="505469" y="1019460"/>
                    <a:pt x="394979" y="986440"/>
                    <a:pt x="304809" y="982630"/>
                  </a:cubicBezTo>
                  <a:cubicBezTo>
                    <a:pt x="214639" y="978820"/>
                    <a:pt x="115579" y="1008665"/>
                    <a:pt x="64779" y="1055020"/>
                  </a:cubicBezTo>
                  <a:cubicBezTo>
                    <a:pt x="13979" y="1101375"/>
                    <a:pt x="644" y="1195990"/>
                    <a:pt x="9" y="1260760"/>
                  </a:cubicBezTo>
                  <a:cubicBezTo>
                    <a:pt x="-626" y="1325530"/>
                    <a:pt x="29854" y="1390935"/>
                    <a:pt x="60969" y="1443640"/>
                  </a:cubicBezTo>
                  <a:cubicBezTo>
                    <a:pt x="92084" y="1496345"/>
                    <a:pt x="135264" y="1538890"/>
                    <a:pt x="186699" y="1576990"/>
                  </a:cubicBezTo>
                  <a:cubicBezTo>
                    <a:pt x="238134" y="1615090"/>
                    <a:pt x="314334" y="1648745"/>
                    <a:pt x="369579" y="1672240"/>
                  </a:cubicBezTo>
                  <a:cubicBezTo>
                    <a:pt x="424824" y="1695735"/>
                    <a:pt x="518169" y="1717960"/>
                    <a:pt x="518169" y="1717960"/>
                  </a:cubicBezTo>
                  <a:cubicBezTo>
                    <a:pt x="583574" y="1738915"/>
                    <a:pt x="716924" y="1763045"/>
                    <a:pt x="762009" y="1797970"/>
                  </a:cubicBezTo>
                  <a:cubicBezTo>
                    <a:pt x="807094" y="1832895"/>
                    <a:pt x="775344" y="1880520"/>
                    <a:pt x="788679" y="1927510"/>
                  </a:cubicBezTo>
                  <a:cubicBezTo>
                    <a:pt x="802014" y="1974500"/>
                    <a:pt x="819159" y="2031650"/>
                    <a:pt x="842019" y="2079910"/>
                  </a:cubicBezTo>
                  <a:cubicBezTo>
                    <a:pt x="864879" y="2128170"/>
                    <a:pt x="896629" y="2178335"/>
                    <a:pt x="925839" y="2217070"/>
                  </a:cubicBezTo>
                  <a:cubicBezTo>
                    <a:pt x="955049" y="2255805"/>
                    <a:pt x="1009024" y="2271045"/>
                    <a:pt x="1013469" y="229708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7" name="Freeform 756"/>
            <p:cNvSpPr/>
            <p:nvPr/>
          </p:nvSpPr>
          <p:spPr>
            <a:xfrm flipH="1" flipV="1">
              <a:off x="2263140" y="3421242"/>
              <a:ext cx="144258" cy="162553"/>
            </a:xfrm>
            <a:custGeom>
              <a:avLst/>
              <a:gdLst>
                <a:gd name="connsiteX0" fmla="*/ 1013469 w 3102239"/>
                <a:gd name="connsiteY0" fmla="*/ 2297080 h 2739562"/>
                <a:gd name="connsiteX1" fmla="*/ 952509 w 3102239"/>
                <a:gd name="connsiteY1" fmla="*/ 2373280 h 2739562"/>
                <a:gd name="connsiteX2" fmla="*/ 925839 w 3102239"/>
                <a:gd name="connsiteY2" fmla="*/ 2449480 h 2739562"/>
                <a:gd name="connsiteX3" fmla="*/ 960129 w 3102239"/>
                <a:gd name="connsiteY3" fmla="*/ 2533300 h 2739562"/>
                <a:gd name="connsiteX4" fmla="*/ 1104909 w 3102239"/>
                <a:gd name="connsiteY4" fmla="*/ 2639980 h 2739562"/>
                <a:gd name="connsiteX5" fmla="*/ 1367799 w 3102239"/>
                <a:gd name="connsiteY5" fmla="*/ 2708560 h 2739562"/>
                <a:gd name="connsiteX6" fmla="*/ 1642119 w 3102239"/>
                <a:gd name="connsiteY6" fmla="*/ 2739040 h 2739562"/>
                <a:gd name="connsiteX7" fmla="*/ 1836429 w 3102239"/>
                <a:gd name="connsiteY7" fmla="*/ 2723800 h 2739562"/>
                <a:gd name="connsiteX8" fmla="*/ 1992639 w 3102239"/>
                <a:gd name="connsiteY8" fmla="*/ 2674270 h 2739562"/>
                <a:gd name="connsiteX9" fmla="*/ 2049789 w 3102239"/>
                <a:gd name="connsiteY9" fmla="*/ 2582830 h 2739562"/>
                <a:gd name="connsiteX10" fmla="*/ 2045979 w 3102239"/>
                <a:gd name="connsiteY10" fmla="*/ 2483770 h 2739562"/>
                <a:gd name="connsiteX11" fmla="*/ 1969779 w 3102239"/>
                <a:gd name="connsiteY11" fmla="*/ 2399950 h 2739562"/>
                <a:gd name="connsiteX12" fmla="*/ 2099319 w 3102239"/>
                <a:gd name="connsiteY12" fmla="*/ 2319940 h 2739562"/>
                <a:gd name="connsiteX13" fmla="*/ 2205999 w 3102239"/>
                <a:gd name="connsiteY13" fmla="*/ 2156110 h 2739562"/>
                <a:gd name="connsiteX14" fmla="*/ 2282199 w 3102239"/>
                <a:gd name="connsiteY14" fmla="*/ 2007520 h 2739562"/>
                <a:gd name="connsiteX15" fmla="*/ 2415549 w 3102239"/>
                <a:gd name="connsiteY15" fmla="*/ 1927510 h 2739562"/>
                <a:gd name="connsiteX16" fmla="*/ 2590809 w 3102239"/>
                <a:gd name="connsiteY16" fmla="*/ 1870360 h 2739562"/>
                <a:gd name="connsiteX17" fmla="*/ 2823219 w 3102239"/>
                <a:gd name="connsiteY17" fmla="*/ 1839880 h 2739562"/>
                <a:gd name="connsiteX18" fmla="*/ 2998479 w 3102239"/>
                <a:gd name="connsiteY18" fmla="*/ 1775110 h 2739562"/>
                <a:gd name="connsiteX19" fmla="*/ 3082299 w 3102239"/>
                <a:gd name="connsiteY19" fmla="*/ 1672240 h 2739562"/>
                <a:gd name="connsiteX20" fmla="*/ 3101349 w 3102239"/>
                <a:gd name="connsiteY20" fmla="*/ 1489360 h 2739562"/>
                <a:gd name="connsiteX21" fmla="*/ 3063249 w 3102239"/>
                <a:gd name="connsiteY21" fmla="*/ 1367440 h 2739562"/>
                <a:gd name="connsiteX22" fmla="*/ 2922279 w 3102239"/>
                <a:gd name="connsiteY22" fmla="*/ 1253140 h 2739562"/>
                <a:gd name="connsiteX23" fmla="*/ 2674629 w 3102239"/>
                <a:gd name="connsiteY23" fmla="*/ 1230280 h 2739562"/>
                <a:gd name="connsiteX24" fmla="*/ 2449839 w 3102239"/>
                <a:gd name="connsiteY24" fmla="*/ 1291240 h 2739562"/>
                <a:gd name="connsiteX25" fmla="*/ 2202189 w 3102239"/>
                <a:gd name="connsiteY25" fmla="*/ 1477930 h 2739562"/>
                <a:gd name="connsiteX26" fmla="*/ 2049789 w 3102239"/>
                <a:gd name="connsiteY26" fmla="*/ 1253140 h 2739562"/>
                <a:gd name="connsiteX27" fmla="*/ 2186949 w 3102239"/>
                <a:gd name="connsiteY27" fmla="*/ 997870 h 2739562"/>
                <a:gd name="connsiteX28" fmla="*/ 2312679 w 3102239"/>
                <a:gd name="connsiteY28" fmla="*/ 609250 h 2739562"/>
                <a:gd name="connsiteX29" fmla="*/ 2339349 w 3102239"/>
                <a:gd name="connsiteY29" fmla="*/ 357790 h 2739562"/>
                <a:gd name="connsiteX30" fmla="*/ 2286009 w 3102239"/>
                <a:gd name="connsiteY30" fmla="*/ 117760 h 2739562"/>
                <a:gd name="connsiteX31" fmla="*/ 2148849 w 3102239"/>
                <a:gd name="connsiteY31" fmla="*/ 11080 h 2739562"/>
                <a:gd name="connsiteX32" fmla="*/ 1943109 w 3102239"/>
                <a:gd name="connsiteY32" fmla="*/ 11080 h 2739562"/>
                <a:gd name="connsiteX33" fmla="*/ 1817379 w 3102239"/>
                <a:gd name="connsiteY33" fmla="*/ 79660 h 2739562"/>
                <a:gd name="connsiteX34" fmla="*/ 1691649 w 3102239"/>
                <a:gd name="connsiteY34" fmla="*/ 327310 h 2739562"/>
                <a:gd name="connsiteX35" fmla="*/ 1619259 w 3102239"/>
                <a:gd name="connsiteY35" fmla="*/ 536860 h 2739562"/>
                <a:gd name="connsiteX36" fmla="*/ 1607829 w 3102239"/>
                <a:gd name="connsiteY36" fmla="*/ 696880 h 2739562"/>
                <a:gd name="connsiteX37" fmla="*/ 1584969 w 3102239"/>
                <a:gd name="connsiteY37" fmla="*/ 948340 h 2739562"/>
                <a:gd name="connsiteX38" fmla="*/ 1604019 w 3102239"/>
                <a:gd name="connsiteY38" fmla="*/ 1058830 h 2739562"/>
                <a:gd name="connsiteX39" fmla="*/ 1501149 w 3102239"/>
                <a:gd name="connsiteY39" fmla="*/ 1051210 h 2739562"/>
                <a:gd name="connsiteX40" fmla="*/ 1398279 w 3102239"/>
                <a:gd name="connsiteY40" fmla="*/ 521620 h 2739562"/>
                <a:gd name="connsiteX41" fmla="*/ 1192539 w 3102239"/>
                <a:gd name="connsiteY41" fmla="*/ 247300 h 2739562"/>
                <a:gd name="connsiteX42" fmla="*/ 960129 w 3102239"/>
                <a:gd name="connsiteY42" fmla="*/ 133000 h 2739562"/>
                <a:gd name="connsiteX43" fmla="*/ 811539 w 3102239"/>
                <a:gd name="connsiteY43" fmla="*/ 144430 h 2739562"/>
                <a:gd name="connsiteX44" fmla="*/ 647709 w 3102239"/>
                <a:gd name="connsiteY44" fmla="*/ 277780 h 2739562"/>
                <a:gd name="connsiteX45" fmla="*/ 613419 w 3102239"/>
                <a:gd name="connsiteY45" fmla="*/ 403510 h 2739562"/>
                <a:gd name="connsiteX46" fmla="*/ 598179 w 3102239"/>
                <a:gd name="connsiteY46" fmla="*/ 563530 h 2739562"/>
                <a:gd name="connsiteX47" fmla="*/ 681999 w 3102239"/>
                <a:gd name="connsiteY47" fmla="*/ 784510 h 2739562"/>
                <a:gd name="connsiteX48" fmla="*/ 899169 w 3102239"/>
                <a:gd name="connsiteY48" fmla="*/ 1081690 h 2739562"/>
                <a:gd name="connsiteX49" fmla="*/ 990609 w 3102239"/>
                <a:gd name="connsiteY49" fmla="*/ 1241710 h 2739562"/>
                <a:gd name="connsiteX50" fmla="*/ 906789 w 3102239"/>
                <a:gd name="connsiteY50" fmla="*/ 1333150 h 2739562"/>
                <a:gd name="connsiteX51" fmla="*/ 605799 w 3102239"/>
                <a:gd name="connsiteY51" fmla="*/ 1077880 h 2739562"/>
                <a:gd name="connsiteX52" fmla="*/ 304809 w 3102239"/>
                <a:gd name="connsiteY52" fmla="*/ 982630 h 2739562"/>
                <a:gd name="connsiteX53" fmla="*/ 64779 w 3102239"/>
                <a:gd name="connsiteY53" fmla="*/ 1055020 h 2739562"/>
                <a:gd name="connsiteX54" fmla="*/ 9 w 3102239"/>
                <a:gd name="connsiteY54" fmla="*/ 1260760 h 2739562"/>
                <a:gd name="connsiteX55" fmla="*/ 60969 w 3102239"/>
                <a:gd name="connsiteY55" fmla="*/ 1443640 h 2739562"/>
                <a:gd name="connsiteX56" fmla="*/ 186699 w 3102239"/>
                <a:gd name="connsiteY56" fmla="*/ 1576990 h 2739562"/>
                <a:gd name="connsiteX57" fmla="*/ 369579 w 3102239"/>
                <a:gd name="connsiteY57" fmla="*/ 1672240 h 2739562"/>
                <a:gd name="connsiteX58" fmla="*/ 518169 w 3102239"/>
                <a:gd name="connsiteY58" fmla="*/ 1717960 h 2739562"/>
                <a:gd name="connsiteX59" fmla="*/ 762009 w 3102239"/>
                <a:gd name="connsiteY59" fmla="*/ 1797970 h 2739562"/>
                <a:gd name="connsiteX60" fmla="*/ 788679 w 3102239"/>
                <a:gd name="connsiteY60" fmla="*/ 1927510 h 2739562"/>
                <a:gd name="connsiteX61" fmla="*/ 842019 w 3102239"/>
                <a:gd name="connsiteY61" fmla="*/ 2079910 h 2739562"/>
                <a:gd name="connsiteX62" fmla="*/ 925839 w 3102239"/>
                <a:gd name="connsiteY62" fmla="*/ 2217070 h 2739562"/>
                <a:gd name="connsiteX63" fmla="*/ 1013469 w 3102239"/>
                <a:gd name="connsiteY63" fmla="*/ 2297080 h 273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102239" h="2739562">
                  <a:moveTo>
                    <a:pt x="1013469" y="2297080"/>
                  </a:moveTo>
                  <a:cubicBezTo>
                    <a:pt x="1017914" y="2323115"/>
                    <a:pt x="967114" y="2347880"/>
                    <a:pt x="952509" y="2373280"/>
                  </a:cubicBezTo>
                  <a:cubicBezTo>
                    <a:pt x="937904" y="2398680"/>
                    <a:pt x="924569" y="2422810"/>
                    <a:pt x="925839" y="2449480"/>
                  </a:cubicBezTo>
                  <a:cubicBezTo>
                    <a:pt x="927109" y="2476150"/>
                    <a:pt x="930284" y="2501550"/>
                    <a:pt x="960129" y="2533300"/>
                  </a:cubicBezTo>
                  <a:cubicBezTo>
                    <a:pt x="989974" y="2565050"/>
                    <a:pt x="1036964" y="2610770"/>
                    <a:pt x="1104909" y="2639980"/>
                  </a:cubicBezTo>
                  <a:cubicBezTo>
                    <a:pt x="1172854" y="2669190"/>
                    <a:pt x="1278264" y="2692050"/>
                    <a:pt x="1367799" y="2708560"/>
                  </a:cubicBezTo>
                  <a:cubicBezTo>
                    <a:pt x="1457334" y="2725070"/>
                    <a:pt x="1564014" y="2736500"/>
                    <a:pt x="1642119" y="2739040"/>
                  </a:cubicBezTo>
                  <a:cubicBezTo>
                    <a:pt x="1720224" y="2741580"/>
                    <a:pt x="1778009" y="2734595"/>
                    <a:pt x="1836429" y="2723800"/>
                  </a:cubicBezTo>
                  <a:cubicBezTo>
                    <a:pt x="1894849" y="2713005"/>
                    <a:pt x="1957079" y="2697765"/>
                    <a:pt x="1992639" y="2674270"/>
                  </a:cubicBezTo>
                  <a:cubicBezTo>
                    <a:pt x="2028199" y="2650775"/>
                    <a:pt x="2040899" y="2614580"/>
                    <a:pt x="2049789" y="2582830"/>
                  </a:cubicBezTo>
                  <a:cubicBezTo>
                    <a:pt x="2058679" y="2551080"/>
                    <a:pt x="2059314" y="2514250"/>
                    <a:pt x="2045979" y="2483770"/>
                  </a:cubicBezTo>
                  <a:cubicBezTo>
                    <a:pt x="2032644" y="2453290"/>
                    <a:pt x="1960889" y="2427255"/>
                    <a:pt x="1969779" y="2399950"/>
                  </a:cubicBezTo>
                  <a:cubicBezTo>
                    <a:pt x="1978669" y="2372645"/>
                    <a:pt x="2059949" y="2360580"/>
                    <a:pt x="2099319" y="2319940"/>
                  </a:cubicBezTo>
                  <a:cubicBezTo>
                    <a:pt x="2138689" y="2279300"/>
                    <a:pt x="2175519" y="2208180"/>
                    <a:pt x="2205999" y="2156110"/>
                  </a:cubicBezTo>
                  <a:cubicBezTo>
                    <a:pt x="2236479" y="2104040"/>
                    <a:pt x="2247274" y="2045620"/>
                    <a:pt x="2282199" y="2007520"/>
                  </a:cubicBezTo>
                  <a:cubicBezTo>
                    <a:pt x="2317124" y="1969420"/>
                    <a:pt x="2364114" y="1950370"/>
                    <a:pt x="2415549" y="1927510"/>
                  </a:cubicBezTo>
                  <a:cubicBezTo>
                    <a:pt x="2466984" y="1904650"/>
                    <a:pt x="2522864" y="1884965"/>
                    <a:pt x="2590809" y="1870360"/>
                  </a:cubicBezTo>
                  <a:cubicBezTo>
                    <a:pt x="2658754" y="1855755"/>
                    <a:pt x="2755274" y="1855755"/>
                    <a:pt x="2823219" y="1839880"/>
                  </a:cubicBezTo>
                  <a:cubicBezTo>
                    <a:pt x="2891164" y="1824005"/>
                    <a:pt x="2955299" y="1803050"/>
                    <a:pt x="2998479" y="1775110"/>
                  </a:cubicBezTo>
                  <a:cubicBezTo>
                    <a:pt x="3041659" y="1747170"/>
                    <a:pt x="3065154" y="1719865"/>
                    <a:pt x="3082299" y="1672240"/>
                  </a:cubicBezTo>
                  <a:cubicBezTo>
                    <a:pt x="3099444" y="1624615"/>
                    <a:pt x="3104524" y="1540160"/>
                    <a:pt x="3101349" y="1489360"/>
                  </a:cubicBezTo>
                  <a:cubicBezTo>
                    <a:pt x="3098174" y="1438560"/>
                    <a:pt x="3093094" y="1406810"/>
                    <a:pt x="3063249" y="1367440"/>
                  </a:cubicBezTo>
                  <a:cubicBezTo>
                    <a:pt x="3033404" y="1328070"/>
                    <a:pt x="2987049" y="1276000"/>
                    <a:pt x="2922279" y="1253140"/>
                  </a:cubicBezTo>
                  <a:cubicBezTo>
                    <a:pt x="2857509" y="1230280"/>
                    <a:pt x="2753369" y="1223930"/>
                    <a:pt x="2674629" y="1230280"/>
                  </a:cubicBezTo>
                  <a:cubicBezTo>
                    <a:pt x="2595889" y="1236630"/>
                    <a:pt x="2528579" y="1249965"/>
                    <a:pt x="2449839" y="1291240"/>
                  </a:cubicBezTo>
                  <a:cubicBezTo>
                    <a:pt x="2371099" y="1332515"/>
                    <a:pt x="2268864" y="1484280"/>
                    <a:pt x="2202189" y="1477930"/>
                  </a:cubicBezTo>
                  <a:cubicBezTo>
                    <a:pt x="2135514" y="1471580"/>
                    <a:pt x="2052329" y="1333150"/>
                    <a:pt x="2049789" y="1253140"/>
                  </a:cubicBezTo>
                  <a:cubicBezTo>
                    <a:pt x="2047249" y="1173130"/>
                    <a:pt x="2143134" y="1105185"/>
                    <a:pt x="2186949" y="997870"/>
                  </a:cubicBezTo>
                  <a:cubicBezTo>
                    <a:pt x="2230764" y="890555"/>
                    <a:pt x="2287279" y="715930"/>
                    <a:pt x="2312679" y="609250"/>
                  </a:cubicBezTo>
                  <a:cubicBezTo>
                    <a:pt x="2338079" y="502570"/>
                    <a:pt x="2343794" y="439705"/>
                    <a:pt x="2339349" y="357790"/>
                  </a:cubicBezTo>
                  <a:cubicBezTo>
                    <a:pt x="2334904" y="275875"/>
                    <a:pt x="2317759" y="175545"/>
                    <a:pt x="2286009" y="117760"/>
                  </a:cubicBezTo>
                  <a:cubicBezTo>
                    <a:pt x="2254259" y="59975"/>
                    <a:pt x="2205999" y="28860"/>
                    <a:pt x="2148849" y="11080"/>
                  </a:cubicBezTo>
                  <a:cubicBezTo>
                    <a:pt x="2091699" y="-6700"/>
                    <a:pt x="1998354" y="-350"/>
                    <a:pt x="1943109" y="11080"/>
                  </a:cubicBezTo>
                  <a:cubicBezTo>
                    <a:pt x="1887864" y="22510"/>
                    <a:pt x="1859289" y="26955"/>
                    <a:pt x="1817379" y="79660"/>
                  </a:cubicBezTo>
                  <a:cubicBezTo>
                    <a:pt x="1775469" y="132365"/>
                    <a:pt x="1724669" y="251110"/>
                    <a:pt x="1691649" y="327310"/>
                  </a:cubicBezTo>
                  <a:cubicBezTo>
                    <a:pt x="1658629" y="403510"/>
                    <a:pt x="1633229" y="475265"/>
                    <a:pt x="1619259" y="536860"/>
                  </a:cubicBezTo>
                  <a:cubicBezTo>
                    <a:pt x="1605289" y="598455"/>
                    <a:pt x="1613544" y="628300"/>
                    <a:pt x="1607829" y="696880"/>
                  </a:cubicBezTo>
                  <a:cubicBezTo>
                    <a:pt x="1602114" y="765460"/>
                    <a:pt x="1585604" y="888015"/>
                    <a:pt x="1584969" y="948340"/>
                  </a:cubicBezTo>
                  <a:cubicBezTo>
                    <a:pt x="1584334" y="1008665"/>
                    <a:pt x="1617989" y="1041685"/>
                    <a:pt x="1604019" y="1058830"/>
                  </a:cubicBezTo>
                  <a:cubicBezTo>
                    <a:pt x="1590049" y="1075975"/>
                    <a:pt x="1535439" y="1140745"/>
                    <a:pt x="1501149" y="1051210"/>
                  </a:cubicBezTo>
                  <a:cubicBezTo>
                    <a:pt x="1466859" y="961675"/>
                    <a:pt x="1449714" y="655605"/>
                    <a:pt x="1398279" y="521620"/>
                  </a:cubicBezTo>
                  <a:cubicBezTo>
                    <a:pt x="1346844" y="387635"/>
                    <a:pt x="1265564" y="312070"/>
                    <a:pt x="1192539" y="247300"/>
                  </a:cubicBezTo>
                  <a:cubicBezTo>
                    <a:pt x="1119514" y="182530"/>
                    <a:pt x="1023629" y="150145"/>
                    <a:pt x="960129" y="133000"/>
                  </a:cubicBezTo>
                  <a:cubicBezTo>
                    <a:pt x="896629" y="115855"/>
                    <a:pt x="863609" y="120300"/>
                    <a:pt x="811539" y="144430"/>
                  </a:cubicBezTo>
                  <a:cubicBezTo>
                    <a:pt x="759469" y="168560"/>
                    <a:pt x="680729" y="234600"/>
                    <a:pt x="647709" y="277780"/>
                  </a:cubicBezTo>
                  <a:cubicBezTo>
                    <a:pt x="614689" y="320960"/>
                    <a:pt x="621674" y="355885"/>
                    <a:pt x="613419" y="403510"/>
                  </a:cubicBezTo>
                  <a:cubicBezTo>
                    <a:pt x="605164" y="451135"/>
                    <a:pt x="586749" y="500030"/>
                    <a:pt x="598179" y="563530"/>
                  </a:cubicBezTo>
                  <a:cubicBezTo>
                    <a:pt x="609609" y="627030"/>
                    <a:pt x="631834" y="698150"/>
                    <a:pt x="681999" y="784510"/>
                  </a:cubicBezTo>
                  <a:cubicBezTo>
                    <a:pt x="732164" y="870870"/>
                    <a:pt x="847734" y="1005490"/>
                    <a:pt x="899169" y="1081690"/>
                  </a:cubicBezTo>
                  <a:cubicBezTo>
                    <a:pt x="950604" y="1157890"/>
                    <a:pt x="989339" y="1199800"/>
                    <a:pt x="990609" y="1241710"/>
                  </a:cubicBezTo>
                  <a:cubicBezTo>
                    <a:pt x="991879" y="1283620"/>
                    <a:pt x="970924" y="1360455"/>
                    <a:pt x="906789" y="1333150"/>
                  </a:cubicBezTo>
                  <a:cubicBezTo>
                    <a:pt x="842654" y="1305845"/>
                    <a:pt x="706129" y="1136300"/>
                    <a:pt x="605799" y="1077880"/>
                  </a:cubicBezTo>
                  <a:cubicBezTo>
                    <a:pt x="505469" y="1019460"/>
                    <a:pt x="394979" y="986440"/>
                    <a:pt x="304809" y="982630"/>
                  </a:cubicBezTo>
                  <a:cubicBezTo>
                    <a:pt x="214639" y="978820"/>
                    <a:pt x="115579" y="1008665"/>
                    <a:pt x="64779" y="1055020"/>
                  </a:cubicBezTo>
                  <a:cubicBezTo>
                    <a:pt x="13979" y="1101375"/>
                    <a:pt x="644" y="1195990"/>
                    <a:pt x="9" y="1260760"/>
                  </a:cubicBezTo>
                  <a:cubicBezTo>
                    <a:pt x="-626" y="1325530"/>
                    <a:pt x="29854" y="1390935"/>
                    <a:pt x="60969" y="1443640"/>
                  </a:cubicBezTo>
                  <a:cubicBezTo>
                    <a:pt x="92084" y="1496345"/>
                    <a:pt x="135264" y="1538890"/>
                    <a:pt x="186699" y="1576990"/>
                  </a:cubicBezTo>
                  <a:cubicBezTo>
                    <a:pt x="238134" y="1615090"/>
                    <a:pt x="314334" y="1648745"/>
                    <a:pt x="369579" y="1672240"/>
                  </a:cubicBezTo>
                  <a:cubicBezTo>
                    <a:pt x="424824" y="1695735"/>
                    <a:pt x="518169" y="1717960"/>
                    <a:pt x="518169" y="1717960"/>
                  </a:cubicBezTo>
                  <a:cubicBezTo>
                    <a:pt x="583574" y="1738915"/>
                    <a:pt x="716924" y="1763045"/>
                    <a:pt x="762009" y="1797970"/>
                  </a:cubicBezTo>
                  <a:cubicBezTo>
                    <a:pt x="807094" y="1832895"/>
                    <a:pt x="775344" y="1880520"/>
                    <a:pt x="788679" y="1927510"/>
                  </a:cubicBezTo>
                  <a:cubicBezTo>
                    <a:pt x="802014" y="1974500"/>
                    <a:pt x="819159" y="2031650"/>
                    <a:pt x="842019" y="2079910"/>
                  </a:cubicBezTo>
                  <a:cubicBezTo>
                    <a:pt x="864879" y="2128170"/>
                    <a:pt x="896629" y="2178335"/>
                    <a:pt x="925839" y="2217070"/>
                  </a:cubicBezTo>
                  <a:cubicBezTo>
                    <a:pt x="955049" y="2255805"/>
                    <a:pt x="1009024" y="2271045"/>
                    <a:pt x="1013469" y="229708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78" name="Picture 21" descr="http://ak2.polyvoreimg.com/cgi/img-thing/size/l/tid/1785925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921" y="-142247"/>
            <a:ext cx="1796974" cy="179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9" name="Picture 23" descr="http://i164.photobucket.com/albums/u11/SunTanMan/summer-clipart-sun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768" y="284623"/>
            <a:ext cx="518439" cy="50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0" name="Picture 21" descr="http://ak2.polyvoreimg.com/cgi/img-thing/size/l/tid/1785925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979" y="268460"/>
            <a:ext cx="1796974" cy="179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1" name="Picture 31" descr="http://www.clipartbest.com/cliparts/yik/7xE/yik7xEpi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283" y="248252"/>
            <a:ext cx="646112" cy="64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82" name="Group 781"/>
          <p:cNvGrpSpPr/>
          <p:nvPr/>
        </p:nvGrpSpPr>
        <p:grpSpPr>
          <a:xfrm>
            <a:off x="5597640" y="763530"/>
            <a:ext cx="793651" cy="591036"/>
            <a:chOff x="2644376" y="1484777"/>
            <a:chExt cx="4434208" cy="3302177"/>
          </a:xfrm>
        </p:grpSpPr>
        <p:sp>
          <p:nvSpPr>
            <p:cNvPr id="783" name="Freeform 782"/>
            <p:cNvSpPr/>
            <p:nvPr/>
          </p:nvSpPr>
          <p:spPr>
            <a:xfrm flipH="1" flipV="1">
              <a:off x="2910499" y="3029422"/>
              <a:ext cx="1042741" cy="955766"/>
            </a:xfrm>
            <a:custGeom>
              <a:avLst/>
              <a:gdLst>
                <a:gd name="connsiteX0" fmla="*/ 1510 w 184041"/>
                <a:gd name="connsiteY0" fmla="*/ 106902 h 163200"/>
                <a:gd name="connsiteX1" fmla="*/ 54850 w 184041"/>
                <a:gd name="connsiteY1" fmla="*/ 103092 h 163200"/>
                <a:gd name="connsiteX2" fmla="*/ 108190 w 184041"/>
                <a:gd name="connsiteY2" fmla="*/ 82137 h 163200"/>
                <a:gd name="connsiteX3" fmla="*/ 129145 w 184041"/>
                <a:gd name="connsiteY3" fmla="*/ 44037 h 163200"/>
                <a:gd name="connsiteX4" fmla="*/ 134860 w 184041"/>
                <a:gd name="connsiteY4" fmla="*/ 4032 h 163200"/>
                <a:gd name="connsiteX5" fmla="*/ 180580 w 184041"/>
                <a:gd name="connsiteY5" fmla="*/ 7842 h 163200"/>
                <a:gd name="connsiteX6" fmla="*/ 178675 w 184041"/>
                <a:gd name="connsiteY6" fmla="*/ 61182 h 163200"/>
                <a:gd name="connsiteX7" fmla="*/ 161530 w 184041"/>
                <a:gd name="connsiteY7" fmla="*/ 104997 h 163200"/>
                <a:gd name="connsiteX8" fmla="*/ 115810 w 184041"/>
                <a:gd name="connsiteY8" fmla="*/ 139287 h 163200"/>
                <a:gd name="connsiteX9" fmla="*/ 62470 w 184041"/>
                <a:gd name="connsiteY9" fmla="*/ 154527 h 163200"/>
                <a:gd name="connsiteX10" fmla="*/ 18655 w 184041"/>
                <a:gd name="connsiteY10" fmla="*/ 160242 h 163200"/>
                <a:gd name="connsiteX11" fmla="*/ 1510 w 184041"/>
                <a:gd name="connsiteY11" fmla="*/ 106902 h 16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041" h="163200">
                  <a:moveTo>
                    <a:pt x="1510" y="106902"/>
                  </a:moveTo>
                  <a:cubicBezTo>
                    <a:pt x="7543" y="97377"/>
                    <a:pt x="37070" y="107219"/>
                    <a:pt x="54850" y="103092"/>
                  </a:cubicBezTo>
                  <a:cubicBezTo>
                    <a:pt x="72630" y="98965"/>
                    <a:pt x="95808" y="91979"/>
                    <a:pt x="108190" y="82137"/>
                  </a:cubicBezTo>
                  <a:cubicBezTo>
                    <a:pt x="120573" y="72294"/>
                    <a:pt x="124700" y="57054"/>
                    <a:pt x="129145" y="44037"/>
                  </a:cubicBezTo>
                  <a:cubicBezTo>
                    <a:pt x="133590" y="31020"/>
                    <a:pt x="126288" y="10064"/>
                    <a:pt x="134860" y="4032"/>
                  </a:cubicBezTo>
                  <a:cubicBezTo>
                    <a:pt x="143433" y="-2001"/>
                    <a:pt x="173277" y="-1683"/>
                    <a:pt x="180580" y="7842"/>
                  </a:cubicBezTo>
                  <a:cubicBezTo>
                    <a:pt x="187883" y="17367"/>
                    <a:pt x="181850" y="44990"/>
                    <a:pt x="178675" y="61182"/>
                  </a:cubicBezTo>
                  <a:cubicBezTo>
                    <a:pt x="175500" y="77374"/>
                    <a:pt x="172007" y="91980"/>
                    <a:pt x="161530" y="104997"/>
                  </a:cubicBezTo>
                  <a:cubicBezTo>
                    <a:pt x="151053" y="118014"/>
                    <a:pt x="132320" y="131032"/>
                    <a:pt x="115810" y="139287"/>
                  </a:cubicBezTo>
                  <a:cubicBezTo>
                    <a:pt x="99300" y="147542"/>
                    <a:pt x="78662" y="151035"/>
                    <a:pt x="62470" y="154527"/>
                  </a:cubicBezTo>
                  <a:cubicBezTo>
                    <a:pt x="46278" y="158019"/>
                    <a:pt x="28497" y="168179"/>
                    <a:pt x="18655" y="160242"/>
                  </a:cubicBezTo>
                  <a:cubicBezTo>
                    <a:pt x="8813" y="152305"/>
                    <a:pt x="-4523" y="116427"/>
                    <a:pt x="1510" y="10690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4" name="Freeform 783"/>
            <p:cNvSpPr/>
            <p:nvPr/>
          </p:nvSpPr>
          <p:spPr>
            <a:xfrm>
              <a:off x="6261246" y="1484777"/>
              <a:ext cx="817338" cy="951977"/>
            </a:xfrm>
            <a:custGeom>
              <a:avLst/>
              <a:gdLst>
                <a:gd name="connsiteX0" fmla="*/ 1013469 w 3102239"/>
                <a:gd name="connsiteY0" fmla="*/ 2297080 h 2739562"/>
                <a:gd name="connsiteX1" fmla="*/ 952509 w 3102239"/>
                <a:gd name="connsiteY1" fmla="*/ 2373280 h 2739562"/>
                <a:gd name="connsiteX2" fmla="*/ 925839 w 3102239"/>
                <a:gd name="connsiteY2" fmla="*/ 2449480 h 2739562"/>
                <a:gd name="connsiteX3" fmla="*/ 960129 w 3102239"/>
                <a:gd name="connsiteY3" fmla="*/ 2533300 h 2739562"/>
                <a:gd name="connsiteX4" fmla="*/ 1104909 w 3102239"/>
                <a:gd name="connsiteY4" fmla="*/ 2639980 h 2739562"/>
                <a:gd name="connsiteX5" fmla="*/ 1367799 w 3102239"/>
                <a:gd name="connsiteY5" fmla="*/ 2708560 h 2739562"/>
                <a:gd name="connsiteX6" fmla="*/ 1642119 w 3102239"/>
                <a:gd name="connsiteY6" fmla="*/ 2739040 h 2739562"/>
                <a:gd name="connsiteX7" fmla="*/ 1836429 w 3102239"/>
                <a:gd name="connsiteY7" fmla="*/ 2723800 h 2739562"/>
                <a:gd name="connsiteX8" fmla="*/ 1992639 w 3102239"/>
                <a:gd name="connsiteY8" fmla="*/ 2674270 h 2739562"/>
                <a:gd name="connsiteX9" fmla="*/ 2049789 w 3102239"/>
                <a:gd name="connsiteY9" fmla="*/ 2582830 h 2739562"/>
                <a:gd name="connsiteX10" fmla="*/ 2045979 w 3102239"/>
                <a:gd name="connsiteY10" fmla="*/ 2483770 h 2739562"/>
                <a:gd name="connsiteX11" fmla="*/ 1969779 w 3102239"/>
                <a:gd name="connsiteY11" fmla="*/ 2399950 h 2739562"/>
                <a:gd name="connsiteX12" fmla="*/ 2099319 w 3102239"/>
                <a:gd name="connsiteY12" fmla="*/ 2319940 h 2739562"/>
                <a:gd name="connsiteX13" fmla="*/ 2205999 w 3102239"/>
                <a:gd name="connsiteY13" fmla="*/ 2156110 h 2739562"/>
                <a:gd name="connsiteX14" fmla="*/ 2282199 w 3102239"/>
                <a:gd name="connsiteY14" fmla="*/ 2007520 h 2739562"/>
                <a:gd name="connsiteX15" fmla="*/ 2415549 w 3102239"/>
                <a:gd name="connsiteY15" fmla="*/ 1927510 h 2739562"/>
                <a:gd name="connsiteX16" fmla="*/ 2590809 w 3102239"/>
                <a:gd name="connsiteY16" fmla="*/ 1870360 h 2739562"/>
                <a:gd name="connsiteX17" fmla="*/ 2823219 w 3102239"/>
                <a:gd name="connsiteY17" fmla="*/ 1839880 h 2739562"/>
                <a:gd name="connsiteX18" fmla="*/ 2998479 w 3102239"/>
                <a:gd name="connsiteY18" fmla="*/ 1775110 h 2739562"/>
                <a:gd name="connsiteX19" fmla="*/ 3082299 w 3102239"/>
                <a:gd name="connsiteY19" fmla="*/ 1672240 h 2739562"/>
                <a:gd name="connsiteX20" fmla="*/ 3101349 w 3102239"/>
                <a:gd name="connsiteY20" fmla="*/ 1489360 h 2739562"/>
                <a:gd name="connsiteX21" fmla="*/ 3063249 w 3102239"/>
                <a:gd name="connsiteY21" fmla="*/ 1367440 h 2739562"/>
                <a:gd name="connsiteX22" fmla="*/ 2922279 w 3102239"/>
                <a:gd name="connsiteY22" fmla="*/ 1253140 h 2739562"/>
                <a:gd name="connsiteX23" fmla="*/ 2674629 w 3102239"/>
                <a:gd name="connsiteY23" fmla="*/ 1230280 h 2739562"/>
                <a:gd name="connsiteX24" fmla="*/ 2449839 w 3102239"/>
                <a:gd name="connsiteY24" fmla="*/ 1291240 h 2739562"/>
                <a:gd name="connsiteX25" fmla="*/ 2202189 w 3102239"/>
                <a:gd name="connsiteY25" fmla="*/ 1477930 h 2739562"/>
                <a:gd name="connsiteX26" fmla="*/ 2049789 w 3102239"/>
                <a:gd name="connsiteY26" fmla="*/ 1253140 h 2739562"/>
                <a:gd name="connsiteX27" fmla="*/ 2186949 w 3102239"/>
                <a:gd name="connsiteY27" fmla="*/ 997870 h 2739562"/>
                <a:gd name="connsiteX28" fmla="*/ 2312679 w 3102239"/>
                <a:gd name="connsiteY28" fmla="*/ 609250 h 2739562"/>
                <a:gd name="connsiteX29" fmla="*/ 2339349 w 3102239"/>
                <a:gd name="connsiteY29" fmla="*/ 357790 h 2739562"/>
                <a:gd name="connsiteX30" fmla="*/ 2286009 w 3102239"/>
                <a:gd name="connsiteY30" fmla="*/ 117760 h 2739562"/>
                <a:gd name="connsiteX31" fmla="*/ 2148849 w 3102239"/>
                <a:gd name="connsiteY31" fmla="*/ 11080 h 2739562"/>
                <a:gd name="connsiteX32" fmla="*/ 1943109 w 3102239"/>
                <a:gd name="connsiteY32" fmla="*/ 11080 h 2739562"/>
                <a:gd name="connsiteX33" fmla="*/ 1817379 w 3102239"/>
                <a:gd name="connsiteY33" fmla="*/ 79660 h 2739562"/>
                <a:gd name="connsiteX34" fmla="*/ 1691649 w 3102239"/>
                <a:gd name="connsiteY34" fmla="*/ 327310 h 2739562"/>
                <a:gd name="connsiteX35" fmla="*/ 1619259 w 3102239"/>
                <a:gd name="connsiteY35" fmla="*/ 536860 h 2739562"/>
                <a:gd name="connsiteX36" fmla="*/ 1607829 w 3102239"/>
                <a:gd name="connsiteY36" fmla="*/ 696880 h 2739562"/>
                <a:gd name="connsiteX37" fmla="*/ 1584969 w 3102239"/>
                <a:gd name="connsiteY37" fmla="*/ 948340 h 2739562"/>
                <a:gd name="connsiteX38" fmla="*/ 1604019 w 3102239"/>
                <a:gd name="connsiteY38" fmla="*/ 1058830 h 2739562"/>
                <a:gd name="connsiteX39" fmla="*/ 1501149 w 3102239"/>
                <a:gd name="connsiteY39" fmla="*/ 1051210 h 2739562"/>
                <a:gd name="connsiteX40" fmla="*/ 1398279 w 3102239"/>
                <a:gd name="connsiteY40" fmla="*/ 521620 h 2739562"/>
                <a:gd name="connsiteX41" fmla="*/ 1192539 w 3102239"/>
                <a:gd name="connsiteY41" fmla="*/ 247300 h 2739562"/>
                <a:gd name="connsiteX42" fmla="*/ 960129 w 3102239"/>
                <a:gd name="connsiteY42" fmla="*/ 133000 h 2739562"/>
                <a:gd name="connsiteX43" fmla="*/ 811539 w 3102239"/>
                <a:gd name="connsiteY43" fmla="*/ 144430 h 2739562"/>
                <a:gd name="connsiteX44" fmla="*/ 647709 w 3102239"/>
                <a:gd name="connsiteY44" fmla="*/ 277780 h 2739562"/>
                <a:gd name="connsiteX45" fmla="*/ 613419 w 3102239"/>
                <a:gd name="connsiteY45" fmla="*/ 403510 h 2739562"/>
                <a:gd name="connsiteX46" fmla="*/ 598179 w 3102239"/>
                <a:gd name="connsiteY46" fmla="*/ 563530 h 2739562"/>
                <a:gd name="connsiteX47" fmla="*/ 681999 w 3102239"/>
                <a:gd name="connsiteY47" fmla="*/ 784510 h 2739562"/>
                <a:gd name="connsiteX48" fmla="*/ 899169 w 3102239"/>
                <a:gd name="connsiteY48" fmla="*/ 1081690 h 2739562"/>
                <a:gd name="connsiteX49" fmla="*/ 990609 w 3102239"/>
                <a:gd name="connsiteY49" fmla="*/ 1241710 h 2739562"/>
                <a:gd name="connsiteX50" fmla="*/ 906789 w 3102239"/>
                <a:gd name="connsiteY50" fmla="*/ 1333150 h 2739562"/>
                <a:gd name="connsiteX51" fmla="*/ 605799 w 3102239"/>
                <a:gd name="connsiteY51" fmla="*/ 1077880 h 2739562"/>
                <a:gd name="connsiteX52" fmla="*/ 304809 w 3102239"/>
                <a:gd name="connsiteY52" fmla="*/ 982630 h 2739562"/>
                <a:gd name="connsiteX53" fmla="*/ 64779 w 3102239"/>
                <a:gd name="connsiteY53" fmla="*/ 1055020 h 2739562"/>
                <a:gd name="connsiteX54" fmla="*/ 9 w 3102239"/>
                <a:gd name="connsiteY54" fmla="*/ 1260760 h 2739562"/>
                <a:gd name="connsiteX55" fmla="*/ 60969 w 3102239"/>
                <a:gd name="connsiteY55" fmla="*/ 1443640 h 2739562"/>
                <a:gd name="connsiteX56" fmla="*/ 186699 w 3102239"/>
                <a:gd name="connsiteY56" fmla="*/ 1576990 h 2739562"/>
                <a:gd name="connsiteX57" fmla="*/ 369579 w 3102239"/>
                <a:gd name="connsiteY57" fmla="*/ 1672240 h 2739562"/>
                <a:gd name="connsiteX58" fmla="*/ 518169 w 3102239"/>
                <a:gd name="connsiteY58" fmla="*/ 1717960 h 2739562"/>
                <a:gd name="connsiteX59" fmla="*/ 762009 w 3102239"/>
                <a:gd name="connsiteY59" fmla="*/ 1797970 h 2739562"/>
                <a:gd name="connsiteX60" fmla="*/ 788679 w 3102239"/>
                <a:gd name="connsiteY60" fmla="*/ 1927510 h 2739562"/>
                <a:gd name="connsiteX61" fmla="*/ 842019 w 3102239"/>
                <a:gd name="connsiteY61" fmla="*/ 2079910 h 2739562"/>
                <a:gd name="connsiteX62" fmla="*/ 925839 w 3102239"/>
                <a:gd name="connsiteY62" fmla="*/ 2217070 h 2739562"/>
                <a:gd name="connsiteX63" fmla="*/ 1013469 w 3102239"/>
                <a:gd name="connsiteY63" fmla="*/ 2297080 h 273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102239" h="2739562">
                  <a:moveTo>
                    <a:pt x="1013469" y="2297080"/>
                  </a:moveTo>
                  <a:cubicBezTo>
                    <a:pt x="1017914" y="2323115"/>
                    <a:pt x="967114" y="2347880"/>
                    <a:pt x="952509" y="2373280"/>
                  </a:cubicBezTo>
                  <a:cubicBezTo>
                    <a:pt x="937904" y="2398680"/>
                    <a:pt x="924569" y="2422810"/>
                    <a:pt x="925839" y="2449480"/>
                  </a:cubicBezTo>
                  <a:cubicBezTo>
                    <a:pt x="927109" y="2476150"/>
                    <a:pt x="930284" y="2501550"/>
                    <a:pt x="960129" y="2533300"/>
                  </a:cubicBezTo>
                  <a:cubicBezTo>
                    <a:pt x="989974" y="2565050"/>
                    <a:pt x="1036964" y="2610770"/>
                    <a:pt x="1104909" y="2639980"/>
                  </a:cubicBezTo>
                  <a:cubicBezTo>
                    <a:pt x="1172854" y="2669190"/>
                    <a:pt x="1278264" y="2692050"/>
                    <a:pt x="1367799" y="2708560"/>
                  </a:cubicBezTo>
                  <a:cubicBezTo>
                    <a:pt x="1457334" y="2725070"/>
                    <a:pt x="1564014" y="2736500"/>
                    <a:pt x="1642119" y="2739040"/>
                  </a:cubicBezTo>
                  <a:cubicBezTo>
                    <a:pt x="1720224" y="2741580"/>
                    <a:pt x="1778009" y="2734595"/>
                    <a:pt x="1836429" y="2723800"/>
                  </a:cubicBezTo>
                  <a:cubicBezTo>
                    <a:pt x="1894849" y="2713005"/>
                    <a:pt x="1957079" y="2697765"/>
                    <a:pt x="1992639" y="2674270"/>
                  </a:cubicBezTo>
                  <a:cubicBezTo>
                    <a:pt x="2028199" y="2650775"/>
                    <a:pt x="2040899" y="2614580"/>
                    <a:pt x="2049789" y="2582830"/>
                  </a:cubicBezTo>
                  <a:cubicBezTo>
                    <a:pt x="2058679" y="2551080"/>
                    <a:pt x="2059314" y="2514250"/>
                    <a:pt x="2045979" y="2483770"/>
                  </a:cubicBezTo>
                  <a:cubicBezTo>
                    <a:pt x="2032644" y="2453290"/>
                    <a:pt x="1960889" y="2427255"/>
                    <a:pt x="1969779" y="2399950"/>
                  </a:cubicBezTo>
                  <a:cubicBezTo>
                    <a:pt x="1978669" y="2372645"/>
                    <a:pt x="2059949" y="2360580"/>
                    <a:pt x="2099319" y="2319940"/>
                  </a:cubicBezTo>
                  <a:cubicBezTo>
                    <a:pt x="2138689" y="2279300"/>
                    <a:pt x="2175519" y="2208180"/>
                    <a:pt x="2205999" y="2156110"/>
                  </a:cubicBezTo>
                  <a:cubicBezTo>
                    <a:pt x="2236479" y="2104040"/>
                    <a:pt x="2247274" y="2045620"/>
                    <a:pt x="2282199" y="2007520"/>
                  </a:cubicBezTo>
                  <a:cubicBezTo>
                    <a:pt x="2317124" y="1969420"/>
                    <a:pt x="2364114" y="1950370"/>
                    <a:pt x="2415549" y="1927510"/>
                  </a:cubicBezTo>
                  <a:cubicBezTo>
                    <a:pt x="2466984" y="1904650"/>
                    <a:pt x="2522864" y="1884965"/>
                    <a:pt x="2590809" y="1870360"/>
                  </a:cubicBezTo>
                  <a:cubicBezTo>
                    <a:pt x="2658754" y="1855755"/>
                    <a:pt x="2755274" y="1855755"/>
                    <a:pt x="2823219" y="1839880"/>
                  </a:cubicBezTo>
                  <a:cubicBezTo>
                    <a:pt x="2891164" y="1824005"/>
                    <a:pt x="2955299" y="1803050"/>
                    <a:pt x="2998479" y="1775110"/>
                  </a:cubicBezTo>
                  <a:cubicBezTo>
                    <a:pt x="3041659" y="1747170"/>
                    <a:pt x="3065154" y="1719865"/>
                    <a:pt x="3082299" y="1672240"/>
                  </a:cubicBezTo>
                  <a:cubicBezTo>
                    <a:pt x="3099444" y="1624615"/>
                    <a:pt x="3104524" y="1540160"/>
                    <a:pt x="3101349" y="1489360"/>
                  </a:cubicBezTo>
                  <a:cubicBezTo>
                    <a:pt x="3098174" y="1438560"/>
                    <a:pt x="3093094" y="1406810"/>
                    <a:pt x="3063249" y="1367440"/>
                  </a:cubicBezTo>
                  <a:cubicBezTo>
                    <a:pt x="3033404" y="1328070"/>
                    <a:pt x="2987049" y="1276000"/>
                    <a:pt x="2922279" y="1253140"/>
                  </a:cubicBezTo>
                  <a:cubicBezTo>
                    <a:pt x="2857509" y="1230280"/>
                    <a:pt x="2753369" y="1223930"/>
                    <a:pt x="2674629" y="1230280"/>
                  </a:cubicBezTo>
                  <a:cubicBezTo>
                    <a:pt x="2595889" y="1236630"/>
                    <a:pt x="2528579" y="1249965"/>
                    <a:pt x="2449839" y="1291240"/>
                  </a:cubicBezTo>
                  <a:cubicBezTo>
                    <a:pt x="2371099" y="1332515"/>
                    <a:pt x="2268864" y="1484280"/>
                    <a:pt x="2202189" y="1477930"/>
                  </a:cubicBezTo>
                  <a:cubicBezTo>
                    <a:pt x="2135514" y="1471580"/>
                    <a:pt x="2052329" y="1333150"/>
                    <a:pt x="2049789" y="1253140"/>
                  </a:cubicBezTo>
                  <a:cubicBezTo>
                    <a:pt x="2047249" y="1173130"/>
                    <a:pt x="2143134" y="1105185"/>
                    <a:pt x="2186949" y="997870"/>
                  </a:cubicBezTo>
                  <a:cubicBezTo>
                    <a:pt x="2230764" y="890555"/>
                    <a:pt x="2287279" y="715930"/>
                    <a:pt x="2312679" y="609250"/>
                  </a:cubicBezTo>
                  <a:cubicBezTo>
                    <a:pt x="2338079" y="502570"/>
                    <a:pt x="2343794" y="439705"/>
                    <a:pt x="2339349" y="357790"/>
                  </a:cubicBezTo>
                  <a:cubicBezTo>
                    <a:pt x="2334904" y="275875"/>
                    <a:pt x="2317759" y="175545"/>
                    <a:pt x="2286009" y="117760"/>
                  </a:cubicBezTo>
                  <a:cubicBezTo>
                    <a:pt x="2254259" y="59975"/>
                    <a:pt x="2205999" y="28860"/>
                    <a:pt x="2148849" y="11080"/>
                  </a:cubicBezTo>
                  <a:cubicBezTo>
                    <a:pt x="2091699" y="-6700"/>
                    <a:pt x="1998354" y="-350"/>
                    <a:pt x="1943109" y="11080"/>
                  </a:cubicBezTo>
                  <a:cubicBezTo>
                    <a:pt x="1887864" y="22510"/>
                    <a:pt x="1859289" y="26955"/>
                    <a:pt x="1817379" y="79660"/>
                  </a:cubicBezTo>
                  <a:cubicBezTo>
                    <a:pt x="1775469" y="132365"/>
                    <a:pt x="1724669" y="251110"/>
                    <a:pt x="1691649" y="327310"/>
                  </a:cubicBezTo>
                  <a:cubicBezTo>
                    <a:pt x="1658629" y="403510"/>
                    <a:pt x="1633229" y="475265"/>
                    <a:pt x="1619259" y="536860"/>
                  </a:cubicBezTo>
                  <a:cubicBezTo>
                    <a:pt x="1605289" y="598455"/>
                    <a:pt x="1613544" y="628300"/>
                    <a:pt x="1607829" y="696880"/>
                  </a:cubicBezTo>
                  <a:cubicBezTo>
                    <a:pt x="1602114" y="765460"/>
                    <a:pt x="1585604" y="888015"/>
                    <a:pt x="1584969" y="948340"/>
                  </a:cubicBezTo>
                  <a:cubicBezTo>
                    <a:pt x="1584334" y="1008665"/>
                    <a:pt x="1617989" y="1041685"/>
                    <a:pt x="1604019" y="1058830"/>
                  </a:cubicBezTo>
                  <a:cubicBezTo>
                    <a:pt x="1590049" y="1075975"/>
                    <a:pt x="1535439" y="1140745"/>
                    <a:pt x="1501149" y="1051210"/>
                  </a:cubicBezTo>
                  <a:cubicBezTo>
                    <a:pt x="1466859" y="961675"/>
                    <a:pt x="1449714" y="655605"/>
                    <a:pt x="1398279" y="521620"/>
                  </a:cubicBezTo>
                  <a:cubicBezTo>
                    <a:pt x="1346844" y="387635"/>
                    <a:pt x="1265564" y="312070"/>
                    <a:pt x="1192539" y="247300"/>
                  </a:cubicBezTo>
                  <a:cubicBezTo>
                    <a:pt x="1119514" y="182530"/>
                    <a:pt x="1023629" y="150145"/>
                    <a:pt x="960129" y="133000"/>
                  </a:cubicBezTo>
                  <a:cubicBezTo>
                    <a:pt x="896629" y="115855"/>
                    <a:pt x="863609" y="120300"/>
                    <a:pt x="811539" y="144430"/>
                  </a:cubicBezTo>
                  <a:cubicBezTo>
                    <a:pt x="759469" y="168560"/>
                    <a:pt x="680729" y="234600"/>
                    <a:pt x="647709" y="277780"/>
                  </a:cubicBezTo>
                  <a:cubicBezTo>
                    <a:pt x="614689" y="320960"/>
                    <a:pt x="621674" y="355885"/>
                    <a:pt x="613419" y="403510"/>
                  </a:cubicBezTo>
                  <a:cubicBezTo>
                    <a:pt x="605164" y="451135"/>
                    <a:pt x="586749" y="500030"/>
                    <a:pt x="598179" y="563530"/>
                  </a:cubicBezTo>
                  <a:cubicBezTo>
                    <a:pt x="609609" y="627030"/>
                    <a:pt x="631834" y="698150"/>
                    <a:pt x="681999" y="784510"/>
                  </a:cubicBezTo>
                  <a:cubicBezTo>
                    <a:pt x="732164" y="870870"/>
                    <a:pt x="847734" y="1005490"/>
                    <a:pt x="899169" y="1081690"/>
                  </a:cubicBezTo>
                  <a:cubicBezTo>
                    <a:pt x="950604" y="1157890"/>
                    <a:pt x="989339" y="1199800"/>
                    <a:pt x="990609" y="1241710"/>
                  </a:cubicBezTo>
                  <a:cubicBezTo>
                    <a:pt x="991879" y="1283620"/>
                    <a:pt x="970924" y="1360455"/>
                    <a:pt x="906789" y="1333150"/>
                  </a:cubicBezTo>
                  <a:cubicBezTo>
                    <a:pt x="842654" y="1305845"/>
                    <a:pt x="706129" y="1136300"/>
                    <a:pt x="605799" y="1077880"/>
                  </a:cubicBezTo>
                  <a:cubicBezTo>
                    <a:pt x="505469" y="1019460"/>
                    <a:pt x="394979" y="986440"/>
                    <a:pt x="304809" y="982630"/>
                  </a:cubicBezTo>
                  <a:cubicBezTo>
                    <a:pt x="214639" y="978820"/>
                    <a:pt x="115579" y="1008665"/>
                    <a:pt x="64779" y="1055020"/>
                  </a:cubicBezTo>
                  <a:cubicBezTo>
                    <a:pt x="13979" y="1101375"/>
                    <a:pt x="644" y="1195990"/>
                    <a:pt x="9" y="1260760"/>
                  </a:cubicBezTo>
                  <a:cubicBezTo>
                    <a:pt x="-626" y="1325530"/>
                    <a:pt x="29854" y="1390935"/>
                    <a:pt x="60969" y="1443640"/>
                  </a:cubicBezTo>
                  <a:cubicBezTo>
                    <a:pt x="92084" y="1496345"/>
                    <a:pt x="135264" y="1538890"/>
                    <a:pt x="186699" y="1576990"/>
                  </a:cubicBezTo>
                  <a:cubicBezTo>
                    <a:pt x="238134" y="1615090"/>
                    <a:pt x="314334" y="1648745"/>
                    <a:pt x="369579" y="1672240"/>
                  </a:cubicBezTo>
                  <a:cubicBezTo>
                    <a:pt x="424824" y="1695735"/>
                    <a:pt x="518169" y="1717960"/>
                    <a:pt x="518169" y="1717960"/>
                  </a:cubicBezTo>
                  <a:cubicBezTo>
                    <a:pt x="583574" y="1738915"/>
                    <a:pt x="716924" y="1763045"/>
                    <a:pt x="762009" y="1797970"/>
                  </a:cubicBezTo>
                  <a:cubicBezTo>
                    <a:pt x="807094" y="1832895"/>
                    <a:pt x="775344" y="1880520"/>
                    <a:pt x="788679" y="1927510"/>
                  </a:cubicBezTo>
                  <a:cubicBezTo>
                    <a:pt x="802014" y="1974500"/>
                    <a:pt x="819159" y="2031650"/>
                    <a:pt x="842019" y="2079910"/>
                  </a:cubicBezTo>
                  <a:cubicBezTo>
                    <a:pt x="864879" y="2128170"/>
                    <a:pt x="896629" y="2178335"/>
                    <a:pt x="925839" y="2217070"/>
                  </a:cubicBezTo>
                  <a:cubicBezTo>
                    <a:pt x="955049" y="2255805"/>
                    <a:pt x="1009024" y="2271045"/>
                    <a:pt x="1013469" y="229708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5" name="Freeform 784"/>
            <p:cNvSpPr/>
            <p:nvPr/>
          </p:nvSpPr>
          <p:spPr>
            <a:xfrm>
              <a:off x="3161415" y="1917513"/>
              <a:ext cx="2808394" cy="2404659"/>
            </a:xfrm>
            <a:custGeom>
              <a:avLst/>
              <a:gdLst>
                <a:gd name="connsiteX0" fmla="*/ 118773 w 501216"/>
                <a:gd name="connsiteY0" fmla="*/ 162934 h 408068"/>
                <a:gd name="connsiteX1" fmla="*/ 73053 w 501216"/>
                <a:gd name="connsiteY1" fmla="*/ 221354 h 408068"/>
                <a:gd name="connsiteX2" fmla="*/ 55273 w 501216"/>
                <a:gd name="connsiteY2" fmla="*/ 295014 h 408068"/>
                <a:gd name="connsiteX3" fmla="*/ 100993 w 501216"/>
                <a:gd name="connsiteY3" fmla="*/ 378834 h 408068"/>
                <a:gd name="connsiteX4" fmla="*/ 154333 w 501216"/>
                <a:gd name="connsiteY4" fmla="*/ 401694 h 408068"/>
                <a:gd name="connsiteX5" fmla="*/ 200053 w 501216"/>
                <a:gd name="connsiteY5" fmla="*/ 388994 h 408068"/>
                <a:gd name="connsiteX6" fmla="*/ 273713 w 501216"/>
                <a:gd name="connsiteY6" fmla="*/ 378834 h 408068"/>
                <a:gd name="connsiteX7" fmla="*/ 319433 w 501216"/>
                <a:gd name="connsiteY7" fmla="*/ 401694 h 408068"/>
                <a:gd name="connsiteX8" fmla="*/ 395633 w 501216"/>
                <a:gd name="connsiteY8" fmla="*/ 406774 h 408068"/>
                <a:gd name="connsiteX9" fmla="*/ 461673 w 501216"/>
                <a:gd name="connsiteY9" fmla="*/ 381374 h 408068"/>
                <a:gd name="connsiteX10" fmla="*/ 497233 w 501216"/>
                <a:gd name="connsiteY10" fmla="*/ 330574 h 408068"/>
                <a:gd name="connsiteX11" fmla="*/ 497233 w 501216"/>
                <a:gd name="connsiteY11" fmla="*/ 264534 h 408068"/>
                <a:gd name="connsiteX12" fmla="*/ 469293 w 501216"/>
                <a:gd name="connsiteY12" fmla="*/ 213734 h 408068"/>
                <a:gd name="connsiteX13" fmla="*/ 461673 w 501216"/>
                <a:gd name="connsiteY13" fmla="*/ 150234 h 408068"/>
                <a:gd name="connsiteX14" fmla="*/ 476913 w 501216"/>
                <a:gd name="connsiteY14" fmla="*/ 101974 h 408068"/>
                <a:gd name="connsiteX15" fmla="*/ 431193 w 501216"/>
                <a:gd name="connsiteY15" fmla="*/ 20694 h 408068"/>
                <a:gd name="connsiteX16" fmla="*/ 349913 w 501216"/>
                <a:gd name="connsiteY16" fmla="*/ 5454 h 408068"/>
                <a:gd name="connsiteX17" fmla="*/ 281333 w 501216"/>
                <a:gd name="connsiteY17" fmla="*/ 51174 h 408068"/>
                <a:gd name="connsiteX18" fmla="*/ 222913 w 501216"/>
                <a:gd name="connsiteY18" fmla="*/ 63874 h 408068"/>
                <a:gd name="connsiteX19" fmla="*/ 161953 w 501216"/>
                <a:gd name="connsiteY19" fmla="*/ 33394 h 408068"/>
                <a:gd name="connsiteX20" fmla="*/ 52733 w 501216"/>
                <a:gd name="connsiteY20" fmla="*/ 374 h 408068"/>
                <a:gd name="connsiteX21" fmla="*/ 4473 w 501216"/>
                <a:gd name="connsiteY21" fmla="*/ 56254 h 408068"/>
                <a:gd name="connsiteX22" fmla="*/ 7013 w 501216"/>
                <a:gd name="connsiteY22" fmla="*/ 112134 h 408068"/>
                <a:gd name="connsiteX23" fmla="*/ 47653 w 501216"/>
                <a:gd name="connsiteY23" fmla="*/ 145154 h 408068"/>
                <a:gd name="connsiteX24" fmla="*/ 118773 w 501216"/>
                <a:gd name="connsiteY24" fmla="*/ 162934 h 408068"/>
                <a:gd name="connsiteX0" fmla="*/ 47653 w 501216"/>
                <a:gd name="connsiteY0" fmla="*/ 145154 h 408068"/>
                <a:gd name="connsiteX1" fmla="*/ 73053 w 501216"/>
                <a:gd name="connsiteY1" fmla="*/ 221354 h 408068"/>
                <a:gd name="connsiteX2" fmla="*/ 55273 w 501216"/>
                <a:gd name="connsiteY2" fmla="*/ 295014 h 408068"/>
                <a:gd name="connsiteX3" fmla="*/ 100993 w 501216"/>
                <a:gd name="connsiteY3" fmla="*/ 378834 h 408068"/>
                <a:gd name="connsiteX4" fmla="*/ 154333 w 501216"/>
                <a:gd name="connsiteY4" fmla="*/ 401694 h 408068"/>
                <a:gd name="connsiteX5" fmla="*/ 200053 w 501216"/>
                <a:gd name="connsiteY5" fmla="*/ 388994 h 408068"/>
                <a:gd name="connsiteX6" fmla="*/ 273713 w 501216"/>
                <a:gd name="connsiteY6" fmla="*/ 378834 h 408068"/>
                <a:gd name="connsiteX7" fmla="*/ 319433 w 501216"/>
                <a:gd name="connsiteY7" fmla="*/ 401694 h 408068"/>
                <a:gd name="connsiteX8" fmla="*/ 395633 w 501216"/>
                <a:gd name="connsiteY8" fmla="*/ 406774 h 408068"/>
                <a:gd name="connsiteX9" fmla="*/ 461673 w 501216"/>
                <a:gd name="connsiteY9" fmla="*/ 381374 h 408068"/>
                <a:gd name="connsiteX10" fmla="*/ 497233 w 501216"/>
                <a:gd name="connsiteY10" fmla="*/ 330574 h 408068"/>
                <a:gd name="connsiteX11" fmla="*/ 497233 w 501216"/>
                <a:gd name="connsiteY11" fmla="*/ 264534 h 408068"/>
                <a:gd name="connsiteX12" fmla="*/ 469293 w 501216"/>
                <a:gd name="connsiteY12" fmla="*/ 213734 h 408068"/>
                <a:gd name="connsiteX13" fmla="*/ 461673 w 501216"/>
                <a:gd name="connsiteY13" fmla="*/ 150234 h 408068"/>
                <a:gd name="connsiteX14" fmla="*/ 476913 w 501216"/>
                <a:gd name="connsiteY14" fmla="*/ 101974 h 408068"/>
                <a:gd name="connsiteX15" fmla="*/ 431193 w 501216"/>
                <a:gd name="connsiteY15" fmla="*/ 20694 h 408068"/>
                <a:gd name="connsiteX16" fmla="*/ 349913 w 501216"/>
                <a:gd name="connsiteY16" fmla="*/ 5454 h 408068"/>
                <a:gd name="connsiteX17" fmla="*/ 281333 w 501216"/>
                <a:gd name="connsiteY17" fmla="*/ 51174 h 408068"/>
                <a:gd name="connsiteX18" fmla="*/ 222913 w 501216"/>
                <a:gd name="connsiteY18" fmla="*/ 63874 h 408068"/>
                <a:gd name="connsiteX19" fmla="*/ 161953 w 501216"/>
                <a:gd name="connsiteY19" fmla="*/ 33394 h 408068"/>
                <a:gd name="connsiteX20" fmla="*/ 52733 w 501216"/>
                <a:gd name="connsiteY20" fmla="*/ 374 h 408068"/>
                <a:gd name="connsiteX21" fmla="*/ 4473 w 501216"/>
                <a:gd name="connsiteY21" fmla="*/ 56254 h 408068"/>
                <a:gd name="connsiteX22" fmla="*/ 7013 w 501216"/>
                <a:gd name="connsiteY22" fmla="*/ 112134 h 408068"/>
                <a:gd name="connsiteX23" fmla="*/ 47653 w 501216"/>
                <a:gd name="connsiteY23" fmla="*/ 145154 h 408068"/>
                <a:gd name="connsiteX0" fmla="*/ 47653 w 505378"/>
                <a:gd name="connsiteY0" fmla="*/ 145154 h 409981"/>
                <a:gd name="connsiteX1" fmla="*/ 73053 w 505378"/>
                <a:gd name="connsiteY1" fmla="*/ 221354 h 409981"/>
                <a:gd name="connsiteX2" fmla="*/ 55273 w 505378"/>
                <a:gd name="connsiteY2" fmla="*/ 295014 h 409981"/>
                <a:gd name="connsiteX3" fmla="*/ 100993 w 505378"/>
                <a:gd name="connsiteY3" fmla="*/ 378834 h 409981"/>
                <a:gd name="connsiteX4" fmla="*/ 154333 w 505378"/>
                <a:gd name="connsiteY4" fmla="*/ 401694 h 409981"/>
                <a:gd name="connsiteX5" fmla="*/ 200053 w 505378"/>
                <a:gd name="connsiteY5" fmla="*/ 388994 h 409981"/>
                <a:gd name="connsiteX6" fmla="*/ 273713 w 505378"/>
                <a:gd name="connsiteY6" fmla="*/ 378834 h 409981"/>
                <a:gd name="connsiteX7" fmla="*/ 319433 w 505378"/>
                <a:gd name="connsiteY7" fmla="*/ 401694 h 409981"/>
                <a:gd name="connsiteX8" fmla="*/ 395633 w 505378"/>
                <a:gd name="connsiteY8" fmla="*/ 406774 h 409981"/>
                <a:gd name="connsiteX9" fmla="*/ 402849 w 505378"/>
                <a:gd name="connsiteY9" fmla="*/ 355108 h 409981"/>
                <a:gd name="connsiteX10" fmla="*/ 497233 w 505378"/>
                <a:gd name="connsiteY10" fmla="*/ 330574 h 409981"/>
                <a:gd name="connsiteX11" fmla="*/ 497233 w 505378"/>
                <a:gd name="connsiteY11" fmla="*/ 264534 h 409981"/>
                <a:gd name="connsiteX12" fmla="*/ 469293 w 505378"/>
                <a:gd name="connsiteY12" fmla="*/ 213734 h 409981"/>
                <a:gd name="connsiteX13" fmla="*/ 461673 w 505378"/>
                <a:gd name="connsiteY13" fmla="*/ 150234 h 409981"/>
                <a:gd name="connsiteX14" fmla="*/ 476913 w 505378"/>
                <a:gd name="connsiteY14" fmla="*/ 101974 h 409981"/>
                <a:gd name="connsiteX15" fmla="*/ 431193 w 505378"/>
                <a:gd name="connsiteY15" fmla="*/ 20694 h 409981"/>
                <a:gd name="connsiteX16" fmla="*/ 349913 w 505378"/>
                <a:gd name="connsiteY16" fmla="*/ 5454 h 409981"/>
                <a:gd name="connsiteX17" fmla="*/ 281333 w 505378"/>
                <a:gd name="connsiteY17" fmla="*/ 51174 h 409981"/>
                <a:gd name="connsiteX18" fmla="*/ 222913 w 505378"/>
                <a:gd name="connsiteY18" fmla="*/ 63874 h 409981"/>
                <a:gd name="connsiteX19" fmla="*/ 161953 w 505378"/>
                <a:gd name="connsiteY19" fmla="*/ 33394 h 409981"/>
                <a:gd name="connsiteX20" fmla="*/ 52733 w 505378"/>
                <a:gd name="connsiteY20" fmla="*/ 374 h 409981"/>
                <a:gd name="connsiteX21" fmla="*/ 4473 w 505378"/>
                <a:gd name="connsiteY21" fmla="*/ 56254 h 409981"/>
                <a:gd name="connsiteX22" fmla="*/ 7013 w 505378"/>
                <a:gd name="connsiteY22" fmla="*/ 112134 h 409981"/>
                <a:gd name="connsiteX23" fmla="*/ 47653 w 505378"/>
                <a:gd name="connsiteY23" fmla="*/ 145154 h 409981"/>
                <a:gd name="connsiteX0" fmla="*/ 47653 w 502015"/>
                <a:gd name="connsiteY0" fmla="*/ 145154 h 409981"/>
                <a:gd name="connsiteX1" fmla="*/ 73053 w 502015"/>
                <a:gd name="connsiteY1" fmla="*/ 221354 h 409981"/>
                <a:gd name="connsiteX2" fmla="*/ 55273 w 502015"/>
                <a:gd name="connsiteY2" fmla="*/ 295014 h 409981"/>
                <a:gd name="connsiteX3" fmla="*/ 100993 w 502015"/>
                <a:gd name="connsiteY3" fmla="*/ 378834 h 409981"/>
                <a:gd name="connsiteX4" fmla="*/ 154333 w 502015"/>
                <a:gd name="connsiteY4" fmla="*/ 401694 h 409981"/>
                <a:gd name="connsiteX5" fmla="*/ 200053 w 502015"/>
                <a:gd name="connsiteY5" fmla="*/ 388994 h 409981"/>
                <a:gd name="connsiteX6" fmla="*/ 273713 w 502015"/>
                <a:gd name="connsiteY6" fmla="*/ 378834 h 409981"/>
                <a:gd name="connsiteX7" fmla="*/ 319433 w 502015"/>
                <a:gd name="connsiteY7" fmla="*/ 401694 h 409981"/>
                <a:gd name="connsiteX8" fmla="*/ 395633 w 502015"/>
                <a:gd name="connsiteY8" fmla="*/ 406774 h 409981"/>
                <a:gd name="connsiteX9" fmla="*/ 402849 w 502015"/>
                <a:gd name="connsiteY9" fmla="*/ 355108 h 409981"/>
                <a:gd name="connsiteX10" fmla="*/ 449877 w 502015"/>
                <a:gd name="connsiteY10" fmla="*/ 318391 h 409981"/>
                <a:gd name="connsiteX11" fmla="*/ 497233 w 502015"/>
                <a:gd name="connsiteY11" fmla="*/ 330574 h 409981"/>
                <a:gd name="connsiteX12" fmla="*/ 497233 w 502015"/>
                <a:gd name="connsiteY12" fmla="*/ 264534 h 409981"/>
                <a:gd name="connsiteX13" fmla="*/ 469293 w 502015"/>
                <a:gd name="connsiteY13" fmla="*/ 213734 h 409981"/>
                <a:gd name="connsiteX14" fmla="*/ 461673 w 502015"/>
                <a:gd name="connsiteY14" fmla="*/ 150234 h 409981"/>
                <a:gd name="connsiteX15" fmla="*/ 476913 w 502015"/>
                <a:gd name="connsiteY15" fmla="*/ 101974 h 409981"/>
                <a:gd name="connsiteX16" fmla="*/ 431193 w 502015"/>
                <a:gd name="connsiteY16" fmla="*/ 20694 h 409981"/>
                <a:gd name="connsiteX17" fmla="*/ 349913 w 502015"/>
                <a:gd name="connsiteY17" fmla="*/ 5454 h 409981"/>
                <a:gd name="connsiteX18" fmla="*/ 281333 w 502015"/>
                <a:gd name="connsiteY18" fmla="*/ 51174 h 409981"/>
                <a:gd name="connsiteX19" fmla="*/ 222913 w 502015"/>
                <a:gd name="connsiteY19" fmla="*/ 63874 h 409981"/>
                <a:gd name="connsiteX20" fmla="*/ 161953 w 502015"/>
                <a:gd name="connsiteY20" fmla="*/ 33394 h 409981"/>
                <a:gd name="connsiteX21" fmla="*/ 52733 w 502015"/>
                <a:gd name="connsiteY21" fmla="*/ 374 h 409981"/>
                <a:gd name="connsiteX22" fmla="*/ 4473 w 502015"/>
                <a:gd name="connsiteY22" fmla="*/ 56254 h 409981"/>
                <a:gd name="connsiteX23" fmla="*/ 7013 w 502015"/>
                <a:gd name="connsiteY23" fmla="*/ 112134 h 409981"/>
                <a:gd name="connsiteX24" fmla="*/ 47653 w 502015"/>
                <a:gd name="connsiteY24" fmla="*/ 145154 h 409981"/>
                <a:gd name="connsiteX0" fmla="*/ 41616 w 495978"/>
                <a:gd name="connsiteY0" fmla="*/ 145602 h 410429"/>
                <a:gd name="connsiteX1" fmla="*/ 67016 w 495978"/>
                <a:gd name="connsiteY1" fmla="*/ 221802 h 410429"/>
                <a:gd name="connsiteX2" fmla="*/ 49236 w 495978"/>
                <a:gd name="connsiteY2" fmla="*/ 295462 h 410429"/>
                <a:gd name="connsiteX3" fmla="*/ 94956 w 495978"/>
                <a:gd name="connsiteY3" fmla="*/ 379282 h 410429"/>
                <a:gd name="connsiteX4" fmla="*/ 148296 w 495978"/>
                <a:gd name="connsiteY4" fmla="*/ 402142 h 410429"/>
                <a:gd name="connsiteX5" fmla="*/ 194016 w 495978"/>
                <a:gd name="connsiteY5" fmla="*/ 389442 h 410429"/>
                <a:gd name="connsiteX6" fmla="*/ 267676 w 495978"/>
                <a:gd name="connsiteY6" fmla="*/ 379282 h 410429"/>
                <a:gd name="connsiteX7" fmla="*/ 313396 w 495978"/>
                <a:gd name="connsiteY7" fmla="*/ 402142 h 410429"/>
                <a:gd name="connsiteX8" fmla="*/ 389596 w 495978"/>
                <a:gd name="connsiteY8" fmla="*/ 407222 h 410429"/>
                <a:gd name="connsiteX9" fmla="*/ 396812 w 495978"/>
                <a:gd name="connsiteY9" fmla="*/ 355556 h 410429"/>
                <a:gd name="connsiteX10" fmla="*/ 443840 w 495978"/>
                <a:gd name="connsiteY10" fmla="*/ 318839 h 410429"/>
                <a:gd name="connsiteX11" fmla="*/ 491196 w 495978"/>
                <a:gd name="connsiteY11" fmla="*/ 331022 h 410429"/>
                <a:gd name="connsiteX12" fmla="*/ 491196 w 495978"/>
                <a:gd name="connsiteY12" fmla="*/ 264982 h 410429"/>
                <a:gd name="connsiteX13" fmla="*/ 463256 w 495978"/>
                <a:gd name="connsiteY13" fmla="*/ 214182 h 410429"/>
                <a:gd name="connsiteX14" fmla="*/ 455636 w 495978"/>
                <a:gd name="connsiteY14" fmla="*/ 150682 h 410429"/>
                <a:gd name="connsiteX15" fmla="*/ 470876 w 495978"/>
                <a:gd name="connsiteY15" fmla="*/ 102422 h 410429"/>
                <a:gd name="connsiteX16" fmla="*/ 425156 w 495978"/>
                <a:gd name="connsiteY16" fmla="*/ 21142 h 410429"/>
                <a:gd name="connsiteX17" fmla="*/ 343876 w 495978"/>
                <a:gd name="connsiteY17" fmla="*/ 5902 h 410429"/>
                <a:gd name="connsiteX18" fmla="*/ 275296 w 495978"/>
                <a:gd name="connsiteY18" fmla="*/ 51622 h 410429"/>
                <a:gd name="connsiteX19" fmla="*/ 216876 w 495978"/>
                <a:gd name="connsiteY19" fmla="*/ 64322 h 410429"/>
                <a:gd name="connsiteX20" fmla="*/ 155916 w 495978"/>
                <a:gd name="connsiteY20" fmla="*/ 33842 h 410429"/>
                <a:gd name="connsiteX21" fmla="*/ 46696 w 495978"/>
                <a:gd name="connsiteY21" fmla="*/ 822 h 410429"/>
                <a:gd name="connsiteX22" fmla="*/ 36144 w 495978"/>
                <a:gd name="connsiteY22" fmla="*/ 69835 h 410429"/>
                <a:gd name="connsiteX23" fmla="*/ 976 w 495978"/>
                <a:gd name="connsiteY23" fmla="*/ 112582 h 410429"/>
                <a:gd name="connsiteX24" fmla="*/ 41616 w 495978"/>
                <a:gd name="connsiteY24" fmla="*/ 145602 h 410429"/>
                <a:gd name="connsiteX0" fmla="*/ 41312 w 495674"/>
                <a:gd name="connsiteY0" fmla="*/ 145776 h 410603"/>
                <a:gd name="connsiteX1" fmla="*/ 66712 w 495674"/>
                <a:gd name="connsiteY1" fmla="*/ 221976 h 410603"/>
                <a:gd name="connsiteX2" fmla="*/ 48932 w 495674"/>
                <a:gd name="connsiteY2" fmla="*/ 295636 h 410603"/>
                <a:gd name="connsiteX3" fmla="*/ 94652 w 495674"/>
                <a:gd name="connsiteY3" fmla="*/ 379456 h 410603"/>
                <a:gd name="connsiteX4" fmla="*/ 147992 w 495674"/>
                <a:gd name="connsiteY4" fmla="*/ 402316 h 410603"/>
                <a:gd name="connsiteX5" fmla="*/ 193712 w 495674"/>
                <a:gd name="connsiteY5" fmla="*/ 389616 h 410603"/>
                <a:gd name="connsiteX6" fmla="*/ 267372 w 495674"/>
                <a:gd name="connsiteY6" fmla="*/ 379456 h 410603"/>
                <a:gd name="connsiteX7" fmla="*/ 313092 w 495674"/>
                <a:gd name="connsiteY7" fmla="*/ 402316 h 410603"/>
                <a:gd name="connsiteX8" fmla="*/ 389292 w 495674"/>
                <a:gd name="connsiteY8" fmla="*/ 407396 h 410603"/>
                <a:gd name="connsiteX9" fmla="*/ 396508 w 495674"/>
                <a:gd name="connsiteY9" fmla="*/ 355730 h 410603"/>
                <a:gd name="connsiteX10" fmla="*/ 443536 w 495674"/>
                <a:gd name="connsiteY10" fmla="*/ 319013 h 410603"/>
                <a:gd name="connsiteX11" fmla="*/ 490892 w 495674"/>
                <a:gd name="connsiteY11" fmla="*/ 331196 h 410603"/>
                <a:gd name="connsiteX12" fmla="*/ 490892 w 495674"/>
                <a:gd name="connsiteY12" fmla="*/ 265156 h 410603"/>
                <a:gd name="connsiteX13" fmla="*/ 462952 w 495674"/>
                <a:gd name="connsiteY13" fmla="*/ 214356 h 410603"/>
                <a:gd name="connsiteX14" fmla="*/ 455332 w 495674"/>
                <a:gd name="connsiteY14" fmla="*/ 150856 h 410603"/>
                <a:gd name="connsiteX15" fmla="*/ 470572 w 495674"/>
                <a:gd name="connsiteY15" fmla="*/ 102596 h 410603"/>
                <a:gd name="connsiteX16" fmla="*/ 424852 w 495674"/>
                <a:gd name="connsiteY16" fmla="*/ 21316 h 410603"/>
                <a:gd name="connsiteX17" fmla="*/ 343572 w 495674"/>
                <a:gd name="connsiteY17" fmla="*/ 6076 h 410603"/>
                <a:gd name="connsiteX18" fmla="*/ 274992 w 495674"/>
                <a:gd name="connsiteY18" fmla="*/ 51796 h 410603"/>
                <a:gd name="connsiteX19" fmla="*/ 216572 w 495674"/>
                <a:gd name="connsiteY19" fmla="*/ 64496 h 410603"/>
                <a:gd name="connsiteX20" fmla="*/ 155612 w 495674"/>
                <a:gd name="connsiteY20" fmla="*/ 34016 h 410603"/>
                <a:gd name="connsiteX21" fmla="*/ 46392 w 495674"/>
                <a:gd name="connsiteY21" fmla="*/ 996 h 410603"/>
                <a:gd name="connsiteX22" fmla="*/ 53940 w 495674"/>
                <a:gd name="connsiteY22" fmla="*/ 74387 h 410603"/>
                <a:gd name="connsiteX23" fmla="*/ 672 w 495674"/>
                <a:gd name="connsiteY23" fmla="*/ 112756 h 410603"/>
                <a:gd name="connsiteX24" fmla="*/ 41312 w 495674"/>
                <a:gd name="connsiteY24" fmla="*/ 145776 h 410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5674" h="410603">
                  <a:moveTo>
                    <a:pt x="41312" y="145776"/>
                  </a:moveTo>
                  <a:cubicBezTo>
                    <a:pt x="52319" y="163979"/>
                    <a:pt x="65442" y="196999"/>
                    <a:pt x="66712" y="221976"/>
                  </a:cubicBezTo>
                  <a:cubicBezTo>
                    <a:pt x="67982" y="246953"/>
                    <a:pt x="44275" y="269389"/>
                    <a:pt x="48932" y="295636"/>
                  </a:cubicBezTo>
                  <a:cubicBezTo>
                    <a:pt x="53589" y="321883"/>
                    <a:pt x="78142" y="361676"/>
                    <a:pt x="94652" y="379456"/>
                  </a:cubicBezTo>
                  <a:cubicBezTo>
                    <a:pt x="111162" y="397236"/>
                    <a:pt x="131482" y="400623"/>
                    <a:pt x="147992" y="402316"/>
                  </a:cubicBezTo>
                  <a:cubicBezTo>
                    <a:pt x="164502" y="404009"/>
                    <a:pt x="173815" y="393426"/>
                    <a:pt x="193712" y="389616"/>
                  </a:cubicBezTo>
                  <a:cubicBezTo>
                    <a:pt x="213609" y="385806"/>
                    <a:pt x="247475" y="377339"/>
                    <a:pt x="267372" y="379456"/>
                  </a:cubicBezTo>
                  <a:cubicBezTo>
                    <a:pt x="287269" y="381573"/>
                    <a:pt x="292772" y="397659"/>
                    <a:pt x="313092" y="402316"/>
                  </a:cubicBezTo>
                  <a:cubicBezTo>
                    <a:pt x="333412" y="406973"/>
                    <a:pt x="375389" y="415160"/>
                    <a:pt x="389292" y="407396"/>
                  </a:cubicBezTo>
                  <a:cubicBezTo>
                    <a:pt x="403195" y="399632"/>
                    <a:pt x="387467" y="370461"/>
                    <a:pt x="396508" y="355730"/>
                  </a:cubicBezTo>
                  <a:cubicBezTo>
                    <a:pt x="405549" y="341000"/>
                    <a:pt x="427805" y="323102"/>
                    <a:pt x="443536" y="319013"/>
                  </a:cubicBezTo>
                  <a:cubicBezTo>
                    <a:pt x="459267" y="314924"/>
                    <a:pt x="482999" y="340172"/>
                    <a:pt x="490892" y="331196"/>
                  </a:cubicBezTo>
                  <a:cubicBezTo>
                    <a:pt x="498785" y="322220"/>
                    <a:pt x="495549" y="284629"/>
                    <a:pt x="490892" y="265156"/>
                  </a:cubicBezTo>
                  <a:cubicBezTo>
                    <a:pt x="486235" y="245683"/>
                    <a:pt x="468879" y="233406"/>
                    <a:pt x="462952" y="214356"/>
                  </a:cubicBezTo>
                  <a:cubicBezTo>
                    <a:pt x="457025" y="195306"/>
                    <a:pt x="454062" y="169483"/>
                    <a:pt x="455332" y="150856"/>
                  </a:cubicBezTo>
                  <a:cubicBezTo>
                    <a:pt x="456602" y="132229"/>
                    <a:pt x="475652" y="124186"/>
                    <a:pt x="470572" y="102596"/>
                  </a:cubicBezTo>
                  <a:cubicBezTo>
                    <a:pt x="465492" y="81006"/>
                    <a:pt x="446019" y="37403"/>
                    <a:pt x="424852" y="21316"/>
                  </a:cubicBezTo>
                  <a:cubicBezTo>
                    <a:pt x="403685" y="5229"/>
                    <a:pt x="368549" y="996"/>
                    <a:pt x="343572" y="6076"/>
                  </a:cubicBezTo>
                  <a:cubicBezTo>
                    <a:pt x="318595" y="11156"/>
                    <a:pt x="296159" y="42059"/>
                    <a:pt x="274992" y="51796"/>
                  </a:cubicBezTo>
                  <a:cubicBezTo>
                    <a:pt x="253825" y="61533"/>
                    <a:pt x="236469" y="67459"/>
                    <a:pt x="216572" y="64496"/>
                  </a:cubicBezTo>
                  <a:cubicBezTo>
                    <a:pt x="196675" y="61533"/>
                    <a:pt x="183975" y="44599"/>
                    <a:pt x="155612" y="34016"/>
                  </a:cubicBezTo>
                  <a:cubicBezTo>
                    <a:pt x="127249" y="23433"/>
                    <a:pt x="63337" y="-5732"/>
                    <a:pt x="46392" y="996"/>
                  </a:cubicBezTo>
                  <a:cubicBezTo>
                    <a:pt x="29447" y="7724"/>
                    <a:pt x="61560" y="55760"/>
                    <a:pt x="53940" y="74387"/>
                  </a:cubicBezTo>
                  <a:cubicBezTo>
                    <a:pt x="46320" y="93014"/>
                    <a:pt x="-6525" y="97939"/>
                    <a:pt x="672" y="112756"/>
                  </a:cubicBezTo>
                  <a:cubicBezTo>
                    <a:pt x="7869" y="127573"/>
                    <a:pt x="30305" y="127573"/>
                    <a:pt x="41312" y="14577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6" name="Oval 785"/>
            <p:cNvSpPr/>
            <p:nvPr/>
          </p:nvSpPr>
          <p:spPr>
            <a:xfrm>
              <a:off x="3431869" y="4018878"/>
              <a:ext cx="382703" cy="27241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87" name="Group 786"/>
            <p:cNvGrpSpPr/>
            <p:nvPr/>
          </p:nvGrpSpPr>
          <p:grpSpPr>
            <a:xfrm>
              <a:off x="3517681" y="2163699"/>
              <a:ext cx="889322" cy="1285195"/>
              <a:chOff x="111237" y="2819400"/>
              <a:chExt cx="156963" cy="219451"/>
            </a:xfrm>
          </p:grpSpPr>
          <p:sp>
            <p:nvSpPr>
              <p:cNvPr id="808" name="Oval 807"/>
              <p:cNvSpPr/>
              <p:nvPr/>
            </p:nvSpPr>
            <p:spPr>
              <a:xfrm>
                <a:off x="152400" y="2895600"/>
                <a:ext cx="76200" cy="14325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9" name="Oval 808"/>
              <p:cNvSpPr/>
              <p:nvPr/>
            </p:nvSpPr>
            <p:spPr>
              <a:xfrm>
                <a:off x="167640" y="2957700"/>
                <a:ext cx="45719" cy="67051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0" name="Oval 809"/>
              <p:cNvSpPr/>
              <p:nvPr/>
            </p:nvSpPr>
            <p:spPr>
              <a:xfrm flipV="1">
                <a:off x="182880" y="2985897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11" name="Straight Connector 810"/>
              <p:cNvCxnSpPr/>
              <p:nvPr/>
            </p:nvCxnSpPr>
            <p:spPr>
              <a:xfrm flipH="1" flipV="1">
                <a:off x="123553" y="2866025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2" name="Straight Connector 811"/>
              <p:cNvCxnSpPr/>
              <p:nvPr/>
            </p:nvCxnSpPr>
            <p:spPr>
              <a:xfrm flipH="1" flipV="1">
                <a:off x="111237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3" name="Straight Connector 812"/>
              <p:cNvCxnSpPr/>
              <p:nvPr/>
            </p:nvCxnSpPr>
            <p:spPr>
              <a:xfrm flipH="1" flipV="1">
                <a:off x="196081" y="2819400"/>
                <a:ext cx="2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4" name="Straight Connector 813"/>
              <p:cNvCxnSpPr/>
              <p:nvPr/>
            </p:nvCxnSpPr>
            <p:spPr>
              <a:xfrm flipH="1" flipV="1">
                <a:off x="154919" y="2819400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5" name="Straight Connector 814"/>
              <p:cNvCxnSpPr/>
              <p:nvPr/>
            </p:nvCxnSpPr>
            <p:spPr>
              <a:xfrm flipV="1">
                <a:off x="219688" y="2879359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6" name="Straight Connector 815"/>
              <p:cNvCxnSpPr/>
              <p:nvPr/>
            </p:nvCxnSpPr>
            <p:spPr>
              <a:xfrm flipV="1">
                <a:off x="206726" y="2826637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7" name="Straight Connector 816"/>
              <p:cNvCxnSpPr/>
              <p:nvPr/>
            </p:nvCxnSpPr>
            <p:spPr>
              <a:xfrm flipV="1">
                <a:off x="224518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8" name="Group 787"/>
            <p:cNvGrpSpPr/>
            <p:nvPr/>
          </p:nvGrpSpPr>
          <p:grpSpPr>
            <a:xfrm>
              <a:off x="4680639" y="2081123"/>
              <a:ext cx="889322" cy="1285195"/>
              <a:chOff x="111237" y="2819400"/>
              <a:chExt cx="156963" cy="219451"/>
            </a:xfrm>
          </p:grpSpPr>
          <p:sp>
            <p:nvSpPr>
              <p:cNvPr id="798" name="Oval 797"/>
              <p:cNvSpPr/>
              <p:nvPr/>
            </p:nvSpPr>
            <p:spPr>
              <a:xfrm>
                <a:off x="152400" y="2895600"/>
                <a:ext cx="76200" cy="14325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9" name="Oval 798"/>
              <p:cNvSpPr/>
              <p:nvPr/>
            </p:nvSpPr>
            <p:spPr>
              <a:xfrm>
                <a:off x="167640" y="2957700"/>
                <a:ext cx="45719" cy="67051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0" name="Oval 799"/>
              <p:cNvSpPr/>
              <p:nvPr/>
            </p:nvSpPr>
            <p:spPr>
              <a:xfrm flipV="1">
                <a:off x="182880" y="2985897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01" name="Straight Connector 800"/>
              <p:cNvCxnSpPr/>
              <p:nvPr/>
            </p:nvCxnSpPr>
            <p:spPr>
              <a:xfrm flipH="1" flipV="1">
                <a:off x="123553" y="2866025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" name="Straight Connector 801"/>
              <p:cNvCxnSpPr/>
              <p:nvPr/>
            </p:nvCxnSpPr>
            <p:spPr>
              <a:xfrm flipH="1" flipV="1">
                <a:off x="111237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" name="Straight Connector 802"/>
              <p:cNvCxnSpPr/>
              <p:nvPr/>
            </p:nvCxnSpPr>
            <p:spPr>
              <a:xfrm flipH="1" flipV="1">
                <a:off x="196081" y="2819400"/>
                <a:ext cx="2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" name="Straight Connector 803"/>
              <p:cNvCxnSpPr/>
              <p:nvPr/>
            </p:nvCxnSpPr>
            <p:spPr>
              <a:xfrm flipH="1" flipV="1">
                <a:off x="154919" y="2819400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" name="Straight Connector 804"/>
              <p:cNvCxnSpPr/>
              <p:nvPr/>
            </p:nvCxnSpPr>
            <p:spPr>
              <a:xfrm flipV="1">
                <a:off x="219688" y="2879359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" name="Straight Connector 805"/>
              <p:cNvCxnSpPr/>
              <p:nvPr/>
            </p:nvCxnSpPr>
            <p:spPr>
              <a:xfrm flipV="1">
                <a:off x="206726" y="2826637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7" name="Straight Connector 806"/>
              <p:cNvCxnSpPr/>
              <p:nvPr/>
            </p:nvCxnSpPr>
            <p:spPr>
              <a:xfrm flipV="1">
                <a:off x="224518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89" name="Picture 5"/>
            <p:cNvPicPr>
              <a:picLocks noChangeAspect="1" noChangeArrowheads="1"/>
            </p:cNvPicPr>
            <p:nvPr/>
          </p:nvPicPr>
          <p:blipFill rotWithShape="1"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6" t="59875" r="31325" b="17224"/>
            <a:stretch/>
          </p:blipFill>
          <p:spPr bwMode="auto">
            <a:xfrm>
              <a:off x="4074862" y="3291280"/>
              <a:ext cx="1157048" cy="730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90" name="Freeform 789"/>
            <p:cNvSpPr/>
            <p:nvPr/>
          </p:nvSpPr>
          <p:spPr>
            <a:xfrm>
              <a:off x="5739878" y="2308803"/>
              <a:ext cx="1042741" cy="955766"/>
            </a:xfrm>
            <a:custGeom>
              <a:avLst/>
              <a:gdLst>
                <a:gd name="connsiteX0" fmla="*/ 1510 w 184041"/>
                <a:gd name="connsiteY0" fmla="*/ 106902 h 163200"/>
                <a:gd name="connsiteX1" fmla="*/ 54850 w 184041"/>
                <a:gd name="connsiteY1" fmla="*/ 103092 h 163200"/>
                <a:gd name="connsiteX2" fmla="*/ 108190 w 184041"/>
                <a:gd name="connsiteY2" fmla="*/ 82137 h 163200"/>
                <a:gd name="connsiteX3" fmla="*/ 129145 w 184041"/>
                <a:gd name="connsiteY3" fmla="*/ 44037 h 163200"/>
                <a:gd name="connsiteX4" fmla="*/ 134860 w 184041"/>
                <a:gd name="connsiteY4" fmla="*/ 4032 h 163200"/>
                <a:gd name="connsiteX5" fmla="*/ 180580 w 184041"/>
                <a:gd name="connsiteY5" fmla="*/ 7842 h 163200"/>
                <a:gd name="connsiteX6" fmla="*/ 178675 w 184041"/>
                <a:gd name="connsiteY6" fmla="*/ 61182 h 163200"/>
                <a:gd name="connsiteX7" fmla="*/ 161530 w 184041"/>
                <a:gd name="connsiteY7" fmla="*/ 104997 h 163200"/>
                <a:gd name="connsiteX8" fmla="*/ 115810 w 184041"/>
                <a:gd name="connsiteY8" fmla="*/ 139287 h 163200"/>
                <a:gd name="connsiteX9" fmla="*/ 62470 w 184041"/>
                <a:gd name="connsiteY9" fmla="*/ 154527 h 163200"/>
                <a:gd name="connsiteX10" fmla="*/ 18655 w 184041"/>
                <a:gd name="connsiteY10" fmla="*/ 160242 h 163200"/>
                <a:gd name="connsiteX11" fmla="*/ 1510 w 184041"/>
                <a:gd name="connsiteY11" fmla="*/ 106902 h 16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041" h="163200">
                  <a:moveTo>
                    <a:pt x="1510" y="106902"/>
                  </a:moveTo>
                  <a:cubicBezTo>
                    <a:pt x="7543" y="97377"/>
                    <a:pt x="37070" y="107219"/>
                    <a:pt x="54850" y="103092"/>
                  </a:cubicBezTo>
                  <a:cubicBezTo>
                    <a:pt x="72630" y="98965"/>
                    <a:pt x="95808" y="91979"/>
                    <a:pt x="108190" y="82137"/>
                  </a:cubicBezTo>
                  <a:cubicBezTo>
                    <a:pt x="120573" y="72294"/>
                    <a:pt x="124700" y="57054"/>
                    <a:pt x="129145" y="44037"/>
                  </a:cubicBezTo>
                  <a:cubicBezTo>
                    <a:pt x="133590" y="31020"/>
                    <a:pt x="126288" y="10064"/>
                    <a:pt x="134860" y="4032"/>
                  </a:cubicBezTo>
                  <a:cubicBezTo>
                    <a:pt x="143433" y="-2001"/>
                    <a:pt x="173277" y="-1683"/>
                    <a:pt x="180580" y="7842"/>
                  </a:cubicBezTo>
                  <a:cubicBezTo>
                    <a:pt x="187883" y="17367"/>
                    <a:pt x="181850" y="44990"/>
                    <a:pt x="178675" y="61182"/>
                  </a:cubicBezTo>
                  <a:cubicBezTo>
                    <a:pt x="175500" y="77374"/>
                    <a:pt x="172007" y="91980"/>
                    <a:pt x="161530" y="104997"/>
                  </a:cubicBezTo>
                  <a:cubicBezTo>
                    <a:pt x="151053" y="118014"/>
                    <a:pt x="132320" y="131032"/>
                    <a:pt x="115810" y="139287"/>
                  </a:cubicBezTo>
                  <a:cubicBezTo>
                    <a:pt x="99300" y="147542"/>
                    <a:pt x="78662" y="151035"/>
                    <a:pt x="62470" y="154527"/>
                  </a:cubicBezTo>
                  <a:cubicBezTo>
                    <a:pt x="46278" y="158019"/>
                    <a:pt x="28497" y="168179"/>
                    <a:pt x="18655" y="160242"/>
                  </a:cubicBezTo>
                  <a:cubicBezTo>
                    <a:pt x="8813" y="152305"/>
                    <a:pt x="-4523" y="116427"/>
                    <a:pt x="1510" y="10690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1" name="Freeform 790"/>
            <p:cNvSpPr/>
            <p:nvPr/>
          </p:nvSpPr>
          <p:spPr>
            <a:xfrm flipH="1" flipV="1">
              <a:off x="2644376" y="3834977"/>
              <a:ext cx="817338" cy="951977"/>
            </a:xfrm>
            <a:custGeom>
              <a:avLst/>
              <a:gdLst>
                <a:gd name="connsiteX0" fmla="*/ 1013469 w 3102239"/>
                <a:gd name="connsiteY0" fmla="*/ 2297080 h 2739562"/>
                <a:gd name="connsiteX1" fmla="*/ 952509 w 3102239"/>
                <a:gd name="connsiteY1" fmla="*/ 2373280 h 2739562"/>
                <a:gd name="connsiteX2" fmla="*/ 925839 w 3102239"/>
                <a:gd name="connsiteY2" fmla="*/ 2449480 h 2739562"/>
                <a:gd name="connsiteX3" fmla="*/ 960129 w 3102239"/>
                <a:gd name="connsiteY3" fmla="*/ 2533300 h 2739562"/>
                <a:gd name="connsiteX4" fmla="*/ 1104909 w 3102239"/>
                <a:gd name="connsiteY4" fmla="*/ 2639980 h 2739562"/>
                <a:gd name="connsiteX5" fmla="*/ 1367799 w 3102239"/>
                <a:gd name="connsiteY5" fmla="*/ 2708560 h 2739562"/>
                <a:gd name="connsiteX6" fmla="*/ 1642119 w 3102239"/>
                <a:gd name="connsiteY6" fmla="*/ 2739040 h 2739562"/>
                <a:gd name="connsiteX7" fmla="*/ 1836429 w 3102239"/>
                <a:gd name="connsiteY7" fmla="*/ 2723800 h 2739562"/>
                <a:gd name="connsiteX8" fmla="*/ 1992639 w 3102239"/>
                <a:gd name="connsiteY8" fmla="*/ 2674270 h 2739562"/>
                <a:gd name="connsiteX9" fmla="*/ 2049789 w 3102239"/>
                <a:gd name="connsiteY9" fmla="*/ 2582830 h 2739562"/>
                <a:gd name="connsiteX10" fmla="*/ 2045979 w 3102239"/>
                <a:gd name="connsiteY10" fmla="*/ 2483770 h 2739562"/>
                <a:gd name="connsiteX11" fmla="*/ 1969779 w 3102239"/>
                <a:gd name="connsiteY11" fmla="*/ 2399950 h 2739562"/>
                <a:gd name="connsiteX12" fmla="*/ 2099319 w 3102239"/>
                <a:gd name="connsiteY12" fmla="*/ 2319940 h 2739562"/>
                <a:gd name="connsiteX13" fmla="*/ 2205999 w 3102239"/>
                <a:gd name="connsiteY13" fmla="*/ 2156110 h 2739562"/>
                <a:gd name="connsiteX14" fmla="*/ 2282199 w 3102239"/>
                <a:gd name="connsiteY14" fmla="*/ 2007520 h 2739562"/>
                <a:gd name="connsiteX15" fmla="*/ 2415549 w 3102239"/>
                <a:gd name="connsiteY15" fmla="*/ 1927510 h 2739562"/>
                <a:gd name="connsiteX16" fmla="*/ 2590809 w 3102239"/>
                <a:gd name="connsiteY16" fmla="*/ 1870360 h 2739562"/>
                <a:gd name="connsiteX17" fmla="*/ 2823219 w 3102239"/>
                <a:gd name="connsiteY17" fmla="*/ 1839880 h 2739562"/>
                <a:gd name="connsiteX18" fmla="*/ 2998479 w 3102239"/>
                <a:gd name="connsiteY18" fmla="*/ 1775110 h 2739562"/>
                <a:gd name="connsiteX19" fmla="*/ 3082299 w 3102239"/>
                <a:gd name="connsiteY19" fmla="*/ 1672240 h 2739562"/>
                <a:gd name="connsiteX20" fmla="*/ 3101349 w 3102239"/>
                <a:gd name="connsiteY20" fmla="*/ 1489360 h 2739562"/>
                <a:gd name="connsiteX21" fmla="*/ 3063249 w 3102239"/>
                <a:gd name="connsiteY21" fmla="*/ 1367440 h 2739562"/>
                <a:gd name="connsiteX22" fmla="*/ 2922279 w 3102239"/>
                <a:gd name="connsiteY22" fmla="*/ 1253140 h 2739562"/>
                <a:gd name="connsiteX23" fmla="*/ 2674629 w 3102239"/>
                <a:gd name="connsiteY23" fmla="*/ 1230280 h 2739562"/>
                <a:gd name="connsiteX24" fmla="*/ 2449839 w 3102239"/>
                <a:gd name="connsiteY24" fmla="*/ 1291240 h 2739562"/>
                <a:gd name="connsiteX25" fmla="*/ 2202189 w 3102239"/>
                <a:gd name="connsiteY25" fmla="*/ 1477930 h 2739562"/>
                <a:gd name="connsiteX26" fmla="*/ 2049789 w 3102239"/>
                <a:gd name="connsiteY26" fmla="*/ 1253140 h 2739562"/>
                <a:gd name="connsiteX27" fmla="*/ 2186949 w 3102239"/>
                <a:gd name="connsiteY27" fmla="*/ 997870 h 2739562"/>
                <a:gd name="connsiteX28" fmla="*/ 2312679 w 3102239"/>
                <a:gd name="connsiteY28" fmla="*/ 609250 h 2739562"/>
                <a:gd name="connsiteX29" fmla="*/ 2339349 w 3102239"/>
                <a:gd name="connsiteY29" fmla="*/ 357790 h 2739562"/>
                <a:gd name="connsiteX30" fmla="*/ 2286009 w 3102239"/>
                <a:gd name="connsiteY30" fmla="*/ 117760 h 2739562"/>
                <a:gd name="connsiteX31" fmla="*/ 2148849 w 3102239"/>
                <a:gd name="connsiteY31" fmla="*/ 11080 h 2739562"/>
                <a:gd name="connsiteX32" fmla="*/ 1943109 w 3102239"/>
                <a:gd name="connsiteY32" fmla="*/ 11080 h 2739562"/>
                <a:gd name="connsiteX33" fmla="*/ 1817379 w 3102239"/>
                <a:gd name="connsiteY33" fmla="*/ 79660 h 2739562"/>
                <a:gd name="connsiteX34" fmla="*/ 1691649 w 3102239"/>
                <a:gd name="connsiteY34" fmla="*/ 327310 h 2739562"/>
                <a:gd name="connsiteX35" fmla="*/ 1619259 w 3102239"/>
                <a:gd name="connsiteY35" fmla="*/ 536860 h 2739562"/>
                <a:gd name="connsiteX36" fmla="*/ 1607829 w 3102239"/>
                <a:gd name="connsiteY36" fmla="*/ 696880 h 2739562"/>
                <a:gd name="connsiteX37" fmla="*/ 1584969 w 3102239"/>
                <a:gd name="connsiteY37" fmla="*/ 948340 h 2739562"/>
                <a:gd name="connsiteX38" fmla="*/ 1604019 w 3102239"/>
                <a:gd name="connsiteY38" fmla="*/ 1058830 h 2739562"/>
                <a:gd name="connsiteX39" fmla="*/ 1501149 w 3102239"/>
                <a:gd name="connsiteY39" fmla="*/ 1051210 h 2739562"/>
                <a:gd name="connsiteX40" fmla="*/ 1398279 w 3102239"/>
                <a:gd name="connsiteY40" fmla="*/ 521620 h 2739562"/>
                <a:gd name="connsiteX41" fmla="*/ 1192539 w 3102239"/>
                <a:gd name="connsiteY41" fmla="*/ 247300 h 2739562"/>
                <a:gd name="connsiteX42" fmla="*/ 960129 w 3102239"/>
                <a:gd name="connsiteY42" fmla="*/ 133000 h 2739562"/>
                <a:gd name="connsiteX43" fmla="*/ 811539 w 3102239"/>
                <a:gd name="connsiteY43" fmla="*/ 144430 h 2739562"/>
                <a:gd name="connsiteX44" fmla="*/ 647709 w 3102239"/>
                <a:gd name="connsiteY44" fmla="*/ 277780 h 2739562"/>
                <a:gd name="connsiteX45" fmla="*/ 613419 w 3102239"/>
                <a:gd name="connsiteY45" fmla="*/ 403510 h 2739562"/>
                <a:gd name="connsiteX46" fmla="*/ 598179 w 3102239"/>
                <a:gd name="connsiteY46" fmla="*/ 563530 h 2739562"/>
                <a:gd name="connsiteX47" fmla="*/ 681999 w 3102239"/>
                <a:gd name="connsiteY47" fmla="*/ 784510 h 2739562"/>
                <a:gd name="connsiteX48" fmla="*/ 899169 w 3102239"/>
                <a:gd name="connsiteY48" fmla="*/ 1081690 h 2739562"/>
                <a:gd name="connsiteX49" fmla="*/ 990609 w 3102239"/>
                <a:gd name="connsiteY49" fmla="*/ 1241710 h 2739562"/>
                <a:gd name="connsiteX50" fmla="*/ 906789 w 3102239"/>
                <a:gd name="connsiteY50" fmla="*/ 1333150 h 2739562"/>
                <a:gd name="connsiteX51" fmla="*/ 605799 w 3102239"/>
                <a:gd name="connsiteY51" fmla="*/ 1077880 h 2739562"/>
                <a:gd name="connsiteX52" fmla="*/ 304809 w 3102239"/>
                <a:gd name="connsiteY52" fmla="*/ 982630 h 2739562"/>
                <a:gd name="connsiteX53" fmla="*/ 64779 w 3102239"/>
                <a:gd name="connsiteY53" fmla="*/ 1055020 h 2739562"/>
                <a:gd name="connsiteX54" fmla="*/ 9 w 3102239"/>
                <a:gd name="connsiteY54" fmla="*/ 1260760 h 2739562"/>
                <a:gd name="connsiteX55" fmla="*/ 60969 w 3102239"/>
                <a:gd name="connsiteY55" fmla="*/ 1443640 h 2739562"/>
                <a:gd name="connsiteX56" fmla="*/ 186699 w 3102239"/>
                <a:gd name="connsiteY56" fmla="*/ 1576990 h 2739562"/>
                <a:gd name="connsiteX57" fmla="*/ 369579 w 3102239"/>
                <a:gd name="connsiteY57" fmla="*/ 1672240 h 2739562"/>
                <a:gd name="connsiteX58" fmla="*/ 518169 w 3102239"/>
                <a:gd name="connsiteY58" fmla="*/ 1717960 h 2739562"/>
                <a:gd name="connsiteX59" fmla="*/ 762009 w 3102239"/>
                <a:gd name="connsiteY59" fmla="*/ 1797970 h 2739562"/>
                <a:gd name="connsiteX60" fmla="*/ 788679 w 3102239"/>
                <a:gd name="connsiteY60" fmla="*/ 1927510 h 2739562"/>
                <a:gd name="connsiteX61" fmla="*/ 842019 w 3102239"/>
                <a:gd name="connsiteY61" fmla="*/ 2079910 h 2739562"/>
                <a:gd name="connsiteX62" fmla="*/ 925839 w 3102239"/>
                <a:gd name="connsiteY62" fmla="*/ 2217070 h 2739562"/>
                <a:gd name="connsiteX63" fmla="*/ 1013469 w 3102239"/>
                <a:gd name="connsiteY63" fmla="*/ 2297080 h 273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102239" h="2739562">
                  <a:moveTo>
                    <a:pt x="1013469" y="2297080"/>
                  </a:moveTo>
                  <a:cubicBezTo>
                    <a:pt x="1017914" y="2323115"/>
                    <a:pt x="967114" y="2347880"/>
                    <a:pt x="952509" y="2373280"/>
                  </a:cubicBezTo>
                  <a:cubicBezTo>
                    <a:pt x="937904" y="2398680"/>
                    <a:pt x="924569" y="2422810"/>
                    <a:pt x="925839" y="2449480"/>
                  </a:cubicBezTo>
                  <a:cubicBezTo>
                    <a:pt x="927109" y="2476150"/>
                    <a:pt x="930284" y="2501550"/>
                    <a:pt x="960129" y="2533300"/>
                  </a:cubicBezTo>
                  <a:cubicBezTo>
                    <a:pt x="989974" y="2565050"/>
                    <a:pt x="1036964" y="2610770"/>
                    <a:pt x="1104909" y="2639980"/>
                  </a:cubicBezTo>
                  <a:cubicBezTo>
                    <a:pt x="1172854" y="2669190"/>
                    <a:pt x="1278264" y="2692050"/>
                    <a:pt x="1367799" y="2708560"/>
                  </a:cubicBezTo>
                  <a:cubicBezTo>
                    <a:pt x="1457334" y="2725070"/>
                    <a:pt x="1564014" y="2736500"/>
                    <a:pt x="1642119" y="2739040"/>
                  </a:cubicBezTo>
                  <a:cubicBezTo>
                    <a:pt x="1720224" y="2741580"/>
                    <a:pt x="1778009" y="2734595"/>
                    <a:pt x="1836429" y="2723800"/>
                  </a:cubicBezTo>
                  <a:cubicBezTo>
                    <a:pt x="1894849" y="2713005"/>
                    <a:pt x="1957079" y="2697765"/>
                    <a:pt x="1992639" y="2674270"/>
                  </a:cubicBezTo>
                  <a:cubicBezTo>
                    <a:pt x="2028199" y="2650775"/>
                    <a:pt x="2040899" y="2614580"/>
                    <a:pt x="2049789" y="2582830"/>
                  </a:cubicBezTo>
                  <a:cubicBezTo>
                    <a:pt x="2058679" y="2551080"/>
                    <a:pt x="2059314" y="2514250"/>
                    <a:pt x="2045979" y="2483770"/>
                  </a:cubicBezTo>
                  <a:cubicBezTo>
                    <a:pt x="2032644" y="2453290"/>
                    <a:pt x="1960889" y="2427255"/>
                    <a:pt x="1969779" y="2399950"/>
                  </a:cubicBezTo>
                  <a:cubicBezTo>
                    <a:pt x="1978669" y="2372645"/>
                    <a:pt x="2059949" y="2360580"/>
                    <a:pt x="2099319" y="2319940"/>
                  </a:cubicBezTo>
                  <a:cubicBezTo>
                    <a:pt x="2138689" y="2279300"/>
                    <a:pt x="2175519" y="2208180"/>
                    <a:pt x="2205999" y="2156110"/>
                  </a:cubicBezTo>
                  <a:cubicBezTo>
                    <a:pt x="2236479" y="2104040"/>
                    <a:pt x="2247274" y="2045620"/>
                    <a:pt x="2282199" y="2007520"/>
                  </a:cubicBezTo>
                  <a:cubicBezTo>
                    <a:pt x="2317124" y="1969420"/>
                    <a:pt x="2364114" y="1950370"/>
                    <a:pt x="2415549" y="1927510"/>
                  </a:cubicBezTo>
                  <a:cubicBezTo>
                    <a:pt x="2466984" y="1904650"/>
                    <a:pt x="2522864" y="1884965"/>
                    <a:pt x="2590809" y="1870360"/>
                  </a:cubicBezTo>
                  <a:cubicBezTo>
                    <a:pt x="2658754" y="1855755"/>
                    <a:pt x="2755274" y="1855755"/>
                    <a:pt x="2823219" y="1839880"/>
                  </a:cubicBezTo>
                  <a:cubicBezTo>
                    <a:pt x="2891164" y="1824005"/>
                    <a:pt x="2955299" y="1803050"/>
                    <a:pt x="2998479" y="1775110"/>
                  </a:cubicBezTo>
                  <a:cubicBezTo>
                    <a:pt x="3041659" y="1747170"/>
                    <a:pt x="3065154" y="1719865"/>
                    <a:pt x="3082299" y="1672240"/>
                  </a:cubicBezTo>
                  <a:cubicBezTo>
                    <a:pt x="3099444" y="1624615"/>
                    <a:pt x="3104524" y="1540160"/>
                    <a:pt x="3101349" y="1489360"/>
                  </a:cubicBezTo>
                  <a:cubicBezTo>
                    <a:pt x="3098174" y="1438560"/>
                    <a:pt x="3093094" y="1406810"/>
                    <a:pt x="3063249" y="1367440"/>
                  </a:cubicBezTo>
                  <a:cubicBezTo>
                    <a:pt x="3033404" y="1328070"/>
                    <a:pt x="2987049" y="1276000"/>
                    <a:pt x="2922279" y="1253140"/>
                  </a:cubicBezTo>
                  <a:cubicBezTo>
                    <a:pt x="2857509" y="1230280"/>
                    <a:pt x="2753369" y="1223930"/>
                    <a:pt x="2674629" y="1230280"/>
                  </a:cubicBezTo>
                  <a:cubicBezTo>
                    <a:pt x="2595889" y="1236630"/>
                    <a:pt x="2528579" y="1249965"/>
                    <a:pt x="2449839" y="1291240"/>
                  </a:cubicBezTo>
                  <a:cubicBezTo>
                    <a:pt x="2371099" y="1332515"/>
                    <a:pt x="2268864" y="1484280"/>
                    <a:pt x="2202189" y="1477930"/>
                  </a:cubicBezTo>
                  <a:cubicBezTo>
                    <a:pt x="2135514" y="1471580"/>
                    <a:pt x="2052329" y="1333150"/>
                    <a:pt x="2049789" y="1253140"/>
                  </a:cubicBezTo>
                  <a:cubicBezTo>
                    <a:pt x="2047249" y="1173130"/>
                    <a:pt x="2143134" y="1105185"/>
                    <a:pt x="2186949" y="997870"/>
                  </a:cubicBezTo>
                  <a:cubicBezTo>
                    <a:pt x="2230764" y="890555"/>
                    <a:pt x="2287279" y="715930"/>
                    <a:pt x="2312679" y="609250"/>
                  </a:cubicBezTo>
                  <a:cubicBezTo>
                    <a:pt x="2338079" y="502570"/>
                    <a:pt x="2343794" y="439705"/>
                    <a:pt x="2339349" y="357790"/>
                  </a:cubicBezTo>
                  <a:cubicBezTo>
                    <a:pt x="2334904" y="275875"/>
                    <a:pt x="2317759" y="175545"/>
                    <a:pt x="2286009" y="117760"/>
                  </a:cubicBezTo>
                  <a:cubicBezTo>
                    <a:pt x="2254259" y="59975"/>
                    <a:pt x="2205999" y="28860"/>
                    <a:pt x="2148849" y="11080"/>
                  </a:cubicBezTo>
                  <a:cubicBezTo>
                    <a:pt x="2091699" y="-6700"/>
                    <a:pt x="1998354" y="-350"/>
                    <a:pt x="1943109" y="11080"/>
                  </a:cubicBezTo>
                  <a:cubicBezTo>
                    <a:pt x="1887864" y="22510"/>
                    <a:pt x="1859289" y="26955"/>
                    <a:pt x="1817379" y="79660"/>
                  </a:cubicBezTo>
                  <a:cubicBezTo>
                    <a:pt x="1775469" y="132365"/>
                    <a:pt x="1724669" y="251110"/>
                    <a:pt x="1691649" y="327310"/>
                  </a:cubicBezTo>
                  <a:cubicBezTo>
                    <a:pt x="1658629" y="403510"/>
                    <a:pt x="1633229" y="475265"/>
                    <a:pt x="1619259" y="536860"/>
                  </a:cubicBezTo>
                  <a:cubicBezTo>
                    <a:pt x="1605289" y="598455"/>
                    <a:pt x="1613544" y="628300"/>
                    <a:pt x="1607829" y="696880"/>
                  </a:cubicBezTo>
                  <a:cubicBezTo>
                    <a:pt x="1602114" y="765460"/>
                    <a:pt x="1585604" y="888015"/>
                    <a:pt x="1584969" y="948340"/>
                  </a:cubicBezTo>
                  <a:cubicBezTo>
                    <a:pt x="1584334" y="1008665"/>
                    <a:pt x="1617989" y="1041685"/>
                    <a:pt x="1604019" y="1058830"/>
                  </a:cubicBezTo>
                  <a:cubicBezTo>
                    <a:pt x="1590049" y="1075975"/>
                    <a:pt x="1535439" y="1140745"/>
                    <a:pt x="1501149" y="1051210"/>
                  </a:cubicBezTo>
                  <a:cubicBezTo>
                    <a:pt x="1466859" y="961675"/>
                    <a:pt x="1449714" y="655605"/>
                    <a:pt x="1398279" y="521620"/>
                  </a:cubicBezTo>
                  <a:cubicBezTo>
                    <a:pt x="1346844" y="387635"/>
                    <a:pt x="1265564" y="312070"/>
                    <a:pt x="1192539" y="247300"/>
                  </a:cubicBezTo>
                  <a:cubicBezTo>
                    <a:pt x="1119514" y="182530"/>
                    <a:pt x="1023629" y="150145"/>
                    <a:pt x="960129" y="133000"/>
                  </a:cubicBezTo>
                  <a:cubicBezTo>
                    <a:pt x="896629" y="115855"/>
                    <a:pt x="863609" y="120300"/>
                    <a:pt x="811539" y="144430"/>
                  </a:cubicBezTo>
                  <a:cubicBezTo>
                    <a:pt x="759469" y="168560"/>
                    <a:pt x="680729" y="234600"/>
                    <a:pt x="647709" y="277780"/>
                  </a:cubicBezTo>
                  <a:cubicBezTo>
                    <a:pt x="614689" y="320960"/>
                    <a:pt x="621674" y="355885"/>
                    <a:pt x="613419" y="403510"/>
                  </a:cubicBezTo>
                  <a:cubicBezTo>
                    <a:pt x="605164" y="451135"/>
                    <a:pt x="586749" y="500030"/>
                    <a:pt x="598179" y="563530"/>
                  </a:cubicBezTo>
                  <a:cubicBezTo>
                    <a:pt x="609609" y="627030"/>
                    <a:pt x="631834" y="698150"/>
                    <a:pt x="681999" y="784510"/>
                  </a:cubicBezTo>
                  <a:cubicBezTo>
                    <a:pt x="732164" y="870870"/>
                    <a:pt x="847734" y="1005490"/>
                    <a:pt x="899169" y="1081690"/>
                  </a:cubicBezTo>
                  <a:cubicBezTo>
                    <a:pt x="950604" y="1157890"/>
                    <a:pt x="989339" y="1199800"/>
                    <a:pt x="990609" y="1241710"/>
                  </a:cubicBezTo>
                  <a:cubicBezTo>
                    <a:pt x="991879" y="1283620"/>
                    <a:pt x="970924" y="1360455"/>
                    <a:pt x="906789" y="1333150"/>
                  </a:cubicBezTo>
                  <a:cubicBezTo>
                    <a:pt x="842654" y="1305845"/>
                    <a:pt x="706129" y="1136300"/>
                    <a:pt x="605799" y="1077880"/>
                  </a:cubicBezTo>
                  <a:cubicBezTo>
                    <a:pt x="505469" y="1019460"/>
                    <a:pt x="394979" y="986440"/>
                    <a:pt x="304809" y="982630"/>
                  </a:cubicBezTo>
                  <a:cubicBezTo>
                    <a:pt x="214639" y="978820"/>
                    <a:pt x="115579" y="1008665"/>
                    <a:pt x="64779" y="1055020"/>
                  </a:cubicBezTo>
                  <a:cubicBezTo>
                    <a:pt x="13979" y="1101375"/>
                    <a:pt x="644" y="1195990"/>
                    <a:pt x="9" y="1260760"/>
                  </a:cubicBezTo>
                  <a:cubicBezTo>
                    <a:pt x="-626" y="1325530"/>
                    <a:pt x="29854" y="1390935"/>
                    <a:pt x="60969" y="1443640"/>
                  </a:cubicBezTo>
                  <a:cubicBezTo>
                    <a:pt x="92084" y="1496345"/>
                    <a:pt x="135264" y="1538890"/>
                    <a:pt x="186699" y="1576990"/>
                  </a:cubicBezTo>
                  <a:cubicBezTo>
                    <a:pt x="238134" y="1615090"/>
                    <a:pt x="314334" y="1648745"/>
                    <a:pt x="369579" y="1672240"/>
                  </a:cubicBezTo>
                  <a:cubicBezTo>
                    <a:pt x="424824" y="1695735"/>
                    <a:pt x="518169" y="1717960"/>
                    <a:pt x="518169" y="1717960"/>
                  </a:cubicBezTo>
                  <a:cubicBezTo>
                    <a:pt x="583574" y="1738915"/>
                    <a:pt x="716924" y="1763045"/>
                    <a:pt x="762009" y="1797970"/>
                  </a:cubicBezTo>
                  <a:cubicBezTo>
                    <a:pt x="807094" y="1832895"/>
                    <a:pt x="775344" y="1880520"/>
                    <a:pt x="788679" y="1927510"/>
                  </a:cubicBezTo>
                  <a:cubicBezTo>
                    <a:pt x="802014" y="1974500"/>
                    <a:pt x="819159" y="2031650"/>
                    <a:pt x="842019" y="2079910"/>
                  </a:cubicBezTo>
                  <a:cubicBezTo>
                    <a:pt x="864879" y="2128170"/>
                    <a:pt x="896629" y="2178335"/>
                    <a:pt x="925839" y="2217070"/>
                  </a:cubicBezTo>
                  <a:cubicBezTo>
                    <a:pt x="955049" y="2255805"/>
                    <a:pt x="1009024" y="2271045"/>
                    <a:pt x="1013469" y="229708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2" name="Freeform 791"/>
            <p:cNvSpPr/>
            <p:nvPr/>
          </p:nvSpPr>
          <p:spPr>
            <a:xfrm>
              <a:off x="5472877" y="4088807"/>
              <a:ext cx="546923" cy="483193"/>
            </a:xfrm>
            <a:custGeom>
              <a:avLst/>
              <a:gdLst>
                <a:gd name="connsiteX0" fmla="*/ 39016 w 546923"/>
                <a:gd name="connsiteY0" fmla="*/ 411951 h 483193"/>
                <a:gd name="connsiteX1" fmla="*/ 21924 w 546923"/>
                <a:gd name="connsiteY1" fmla="*/ 181215 h 483193"/>
                <a:gd name="connsiteX2" fmla="*/ 303935 w 546923"/>
                <a:gd name="connsiteY2" fmla="*/ 1753 h 483193"/>
                <a:gd name="connsiteX3" fmla="*/ 543217 w 546923"/>
                <a:gd name="connsiteY3" fmla="*/ 104303 h 483193"/>
                <a:gd name="connsiteX4" fmla="*/ 432122 w 546923"/>
                <a:gd name="connsiteY4" fmla="*/ 335039 h 483193"/>
                <a:gd name="connsiteX5" fmla="*/ 201386 w 546923"/>
                <a:gd name="connsiteY5" fmla="*/ 480318 h 483193"/>
                <a:gd name="connsiteX6" fmla="*/ 39016 w 546923"/>
                <a:gd name="connsiteY6" fmla="*/ 411951 h 48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6923" h="483193">
                  <a:moveTo>
                    <a:pt x="39016" y="411951"/>
                  </a:moveTo>
                  <a:cubicBezTo>
                    <a:pt x="9106" y="362100"/>
                    <a:pt x="-22229" y="249581"/>
                    <a:pt x="21924" y="181215"/>
                  </a:cubicBezTo>
                  <a:cubicBezTo>
                    <a:pt x="66077" y="112849"/>
                    <a:pt x="217053" y="14572"/>
                    <a:pt x="303935" y="1753"/>
                  </a:cubicBezTo>
                  <a:cubicBezTo>
                    <a:pt x="390817" y="-11066"/>
                    <a:pt x="521853" y="48755"/>
                    <a:pt x="543217" y="104303"/>
                  </a:cubicBezTo>
                  <a:cubicBezTo>
                    <a:pt x="564581" y="159851"/>
                    <a:pt x="489094" y="272370"/>
                    <a:pt x="432122" y="335039"/>
                  </a:cubicBezTo>
                  <a:cubicBezTo>
                    <a:pt x="375150" y="397708"/>
                    <a:pt x="264055" y="467499"/>
                    <a:pt x="201386" y="480318"/>
                  </a:cubicBezTo>
                  <a:cubicBezTo>
                    <a:pt x="138717" y="493137"/>
                    <a:pt x="68926" y="461802"/>
                    <a:pt x="39016" y="41195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3" name="Oval 792"/>
            <p:cNvSpPr/>
            <p:nvPr/>
          </p:nvSpPr>
          <p:spPr>
            <a:xfrm>
              <a:off x="6096000" y="4334317"/>
              <a:ext cx="127337" cy="11894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4" name="Oval 793"/>
            <p:cNvSpPr/>
            <p:nvPr/>
          </p:nvSpPr>
          <p:spPr>
            <a:xfrm>
              <a:off x="4912120" y="4384081"/>
              <a:ext cx="127337" cy="11894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5" name="Oval 794"/>
            <p:cNvSpPr/>
            <p:nvPr/>
          </p:nvSpPr>
          <p:spPr>
            <a:xfrm>
              <a:off x="4572946" y="4213300"/>
              <a:ext cx="127337" cy="11894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6" name="Oval 795"/>
            <p:cNvSpPr/>
            <p:nvPr/>
          </p:nvSpPr>
          <p:spPr>
            <a:xfrm>
              <a:off x="4257052" y="4297348"/>
              <a:ext cx="127337" cy="11894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7" name="Oval 796"/>
            <p:cNvSpPr/>
            <p:nvPr/>
          </p:nvSpPr>
          <p:spPr>
            <a:xfrm>
              <a:off x="3980676" y="4427242"/>
              <a:ext cx="127337" cy="11894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18" name="Picture 33" descr="http://images.clipartpanda.com/river-clip-art-as2290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982" y="1624188"/>
            <a:ext cx="1469585" cy="195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" name="Picture 39" descr="http://www.bbc.co.uk/staticarchive/a053cf023fc4018dee50ed23c5e3b53c90e0dd42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111" y="4306420"/>
            <a:ext cx="2028421" cy="114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" name="Picture 39" descr="http://www.bbc.co.uk/staticarchive/a053cf023fc4018dee50ed23c5e3b53c90e0dd42.g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06"/>
          <a:stretch/>
        </p:blipFill>
        <p:spPr bwMode="auto">
          <a:xfrm>
            <a:off x="4400714" y="5994172"/>
            <a:ext cx="2028421" cy="290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21" name="Group 820"/>
          <p:cNvGrpSpPr/>
          <p:nvPr/>
        </p:nvGrpSpPr>
        <p:grpSpPr>
          <a:xfrm>
            <a:off x="1713549" y="4799656"/>
            <a:ext cx="2078553" cy="1839904"/>
            <a:chOff x="1713549" y="4799656"/>
            <a:chExt cx="2078553" cy="1839904"/>
          </a:xfrm>
        </p:grpSpPr>
        <p:pic>
          <p:nvPicPr>
            <p:cNvPr id="822" name="Picture 41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3549" y="4799656"/>
              <a:ext cx="2078553" cy="1839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23" name="Group 822"/>
            <p:cNvGrpSpPr/>
            <p:nvPr/>
          </p:nvGrpSpPr>
          <p:grpSpPr>
            <a:xfrm>
              <a:off x="1989860" y="5096043"/>
              <a:ext cx="1389659" cy="1163787"/>
              <a:chOff x="1989860" y="5096043"/>
              <a:chExt cx="1389659" cy="1163787"/>
            </a:xfrm>
          </p:grpSpPr>
          <p:sp>
            <p:nvSpPr>
              <p:cNvPr id="824" name="Freeform 823"/>
              <p:cNvSpPr/>
              <p:nvPr/>
            </p:nvSpPr>
            <p:spPr>
              <a:xfrm rot="19043046">
                <a:off x="1989860" y="5668539"/>
                <a:ext cx="1389659" cy="230873"/>
              </a:xfrm>
              <a:custGeom>
                <a:avLst/>
                <a:gdLst>
                  <a:gd name="connsiteX0" fmla="*/ 118773 w 501216"/>
                  <a:gd name="connsiteY0" fmla="*/ 162934 h 408068"/>
                  <a:gd name="connsiteX1" fmla="*/ 73053 w 501216"/>
                  <a:gd name="connsiteY1" fmla="*/ 221354 h 408068"/>
                  <a:gd name="connsiteX2" fmla="*/ 55273 w 501216"/>
                  <a:gd name="connsiteY2" fmla="*/ 295014 h 408068"/>
                  <a:gd name="connsiteX3" fmla="*/ 100993 w 501216"/>
                  <a:gd name="connsiteY3" fmla="*/ 378834 h 408068"/>
                  <a:gd name="connsiteX4" fmla="*/ 154333 w 501216"/>
                  <a:gd name="connsiteY4" fmla="*/ 401694 h 408068"/>
                  <a:gd name="connsiteX5" fmla="*/ 200053 w 501216"/>
                  <a:gd name="connsiteY5" fmla="*/ 388994 h 408068"/>
                  <a:gd name="connsiteX6" fmla="*/ 273713 w 501216"/>
                  <a:gd name="connsiteY6" fmla="*/ 378834 h 408068"/>
                  <a:gd name="connsiteX7" fmla="*/ 319433 w 501216"/>
                  <a:gd name="connsiteY7" fmla="*/ 401694 h 408068"/>
                  <a:gd name="connsiteX8" fmla="*/ 395633 w 501216"/>
                  <a:gd name="connsiteY8" fmla="*/ 406774 h 408068"/>
                  <a:gd name="connsiteX9" fmla="*/ 461673 w 501216"/>
                  <a:gd name="connsiteY9" fmla="*/ 381374 h 408068"/>
                  <a:gd name="connsiteX10" fmla="*/ 497233 w 501216"/>
                  <a:gd name="connsiteY10" fmla="*/ 330574 h 408068"/>
                  <a:gd name="connsiteX11" fmla="*/ 497233 w 501216"/>
                  <a:gd name="connsiteY11" fmla="*/ 264534 h 408068"/>
                  <a:gd name="connsiteX12" fmla="*/ 469293 w 501216"/>
                  <a:gd name="connsiteY12" fmla="*/ 213734 h 408068"/>
                  <a:gd name="connsiteX13" fmla="*/ 461673 w 501216"/>
                  <a:gd name="connsiteY13" fmla="*/ 150234 h 408068"/>
                  <a:gd name="connsiteX14" fmla="*/ 476913 w 501216"/>
                  <a:gd name="connsiteY14" fmla="*/ 101974 h 408068"/>
                  <a:gd name="connsiteX15" fmla="*/ 431193 w 501216"/>
                  <a:gd name="connsiteY15" fmla="*/ 20694 h 408068"/>
                  <a:gd name="connsiteX16" fmla="*/ 349913 w 501216"/>
                  <a:gd name="connsiteY16" fmla="*/ 5454 h 408068"/>
                  <a:gd name="connsiteX17" fmla="*/ 281333 w 501216"/>
                  <a:gd name="connsiteY17" fmla="*/ 51174 h 408068"/>
                  <a:gd name="connsiteX18" fmla="*/ 222913 w 501216"/>
                  <a:gd name="connsiteY18" fmla="*/ 63874 h 408068"/>
                  <a:gd name="connsiteX19" fmla="*/ 161953 w 501216"/>
                  <a:gd name="connsiteY19" fmla="*/ 33394 h 408068"/>
                  <a:gd name="connsiteX20" fmla="*/ 52733 w 501216"/>
                  <a:gd name="connsiteY20" fmla="*/ 374 h 408068"/>
                  <a:gd name="connsiteX21" fmla="*/ 4473 w 501216"/>
                  <a:gd name="connsiteY21" fmla="*/ 56254 h 408068"/>
                  <a:gd name="connsiteX22" fmla="*/ 7013 w 501216"/>
                  <a:gd name="connsiteY22" fmla="*/ 112134 h 408068"/>
                  <a:gd name="connsiteX23" fmla="*/ 47653 w 501216"/>
                  <a:gd name="connsiteY23" fmla="*/ 145154 h 408068"/>
                  <a:gd name="connsiteX24" fmla="*/ 118773 w 501216"/>
                  <a:gd name="connsiteY24" fmla="*/ 162934 h 408068"/>
                  <a:gd name="connsiteX0" fmla="*/ 47653 w 501216"/>
                  <a:gd name="connsiteY0" fmla="*/ 145154 h 408068"/>
                  <a:gd name="connsiteX1" fmla="*/ 73053 w 501216"/>
                  <a:gd name="connsiteY1" fmla="*/ 221354 h 408068"/>
                  <a:gd name="connsiteX2" fmla="*/ 55273 w 501216"/>
                  <a:gd name="connsiteY2" fmla="*/ 295014 h 408068"/>
                  <a:gd name="connsiteX3" fmla="*/ 100993 w 501216"/>
                  <a:gd name="connsiteY3" fmla="*/ 378834 h 408068"/>
                  <a:gd name="connsiteX4" fmla="*/ 154333 w 501216"/>
                  <a:gd name="connsiteY4" fmla="*/ 401694 h 408068"/>
                  <a:gd name="connsiteX5" fmla="*/ 200053 w 501216"/>
                  <a:gd name="connsiteY5" fmla="*/ 388994 h 408068"/>
                  <a:gd name="connsiteX6" fmla="*/ 273713 w 501216"/>
                  <a:gd name="connsiteY6" fmla="*/ 378834 h 408068"/>
                  <a:gd name="connsiteX7" fmla="*/ 319433 w 501216"/>
                  <a:gd name="connsiteY7" fmla="*/ 401694 h 408068"/>
                  <a:gd name="connsiteX8" fmla="*/ 395633 w 501216"/>
                  <a:gd name="connsiteY8" fmla="*/ 406774 h 408068"/>
                  <a:gd name="connsiteX9" fmla="*/ 461673 w 501216"/>
                  <a:gd name="connsiteY9" fmla="*/ 381374 h 408068"/>
                  <a:gd name="connsiteX10" fmla="*/ 497233 w 501216"/>
                  <a:gd name="connsiteY10" fmla="*/ 330574 h 408068"/>
                  <a:gd name="connsiteX11" fmla="*/ 497233 w 501216"/>
                  <a:gd name="connsiteY11" fmla="*/ 264534 h 408068"/>
                  <a:gd name="connsiteX12" fmla="*/ 469293 w 501216"/>
                  <a:gd name="connsiteY12" fmla="*/ 213734 h 408068"/>
                  <a:gd name="connsiteX13" fmla="*/ 461673 w 501216"/>
                  <a:gd name="connsiteY13" fmla="*/ 150234 h 408068"/>
                  <a:gd name="connsiteX14" fmla="*/ 476913 w 501216"/>
                  <a:gd name="connsiteY14" fmla="*/ 101974 h 408068"/>
                  <a:gd name="connsiteX15" fmla="*/ 431193 w 501216"/>
                  <a:gd name="connsiteY15" fmla="*/ 20694 h 408068"/>
                  <a:gd name="connsiteX16" fmla="*/ 349913 w 501216"/>
                  <a:gd name="connsiteY16" fmla="*/ 5454 h 408068"/>
                  <a:gd name="connsiteX17" fmla="*/ 281333 w 501216"/>
                  <a:gd name="connsiteY17" fmla="*/ 51174 h 408068"/>
                  <a:gd name="connsiteX18" fmla="*/ 222913 w 501216"/>
                  <a:gd name="connsiteY18" fmla="*/ 63874 h 408068"/>
                  <a:gd name="connsiteX19" fmla="*/ 161953 w 501216"/>
                  <a:gd name="connsiteY19" fmla="*/ 33394 h 408068"/>
                  <a:gd name="connsiteX20" fmla="*/ 52733 w 501216"/>
                  <a:gd name="connsiteY20" fmla="*/ 374 h 408068"/>
                  <a:gd name="connsiteX21" fmla="*/ 4473 w 501216"/>
                  <a:gd name="connsiteY21" fmla="*/ 56254 h 408068"/>
                  <a:gd name="connsiteX22" fmla="*/ 7013 w 501216"/>
                  <a:gd name="connsiteY22" fmla="*/ 112134 h 408068"/>
                  <a:gd name="connsiteX23" fmla="*/ 47653 w 501216"/>
                  <a:gd name="connsiteY23" fmla="*/ 145154 h 408068"/>
                  <a:gd name="connsiteX0" fmla="*/ 47653 w 634830"/>
                  <a:gd name="connsiteY0" fmla="*/ 145154 h 408068"/>
                  <a:gd name="connsiteX1" fmla="*/ 73053 w 634830"/>
                  <a:gd name="connsiteY1" fmla="*/ 221354 h 408068"/>
                  <a:gd name="connsiteX2" fmla="*/ 55273 w 634830"/>
                  <a:gd name="connsiteY2" fmla="*/ 295014 h 408068"/>
                  <a:gd name="connsiteX3" fmla="*/ 100993 w 634830"/>
                  <a:gd name="connsiteY3" fmla="*/ 378834 h 408068"/>
                  <a:gd name="connsiteX4" fmla="*/ 154333 w 634830"/>
                  <a:gd name="connsiteY4" fmla="*/ 401694 h 408068"/>
                  <a:gd name="connsiteX5" fmla="*/ 200053 w 634830"/>
                  <a:gd name="connsiteY5" fmla="*/ 388994 h 408068"/>
                  <a:gd name="connsiteX6" fmla="*/ 273713 w 634830"/>
                  <a:gd name="connsiteY6" fmla="*/ 378834 h 408068"/>
                  <a:gd name="connsiteX7" fmla="*/ 319433 w 634830"/>
                  <a:gd name="connsiteY7" fmla="*/ 401694 h 408068"/>
                  <a:gd name="connsiteX8" fmla="*/ 395633 w 634830"/>
                  <a:gd name="connsiteY8" fmla="*/ 406774 h 408068"/>
                  <a:gd name="connsiteX9" fmla="*/ 461673 w 634830"/>
                  <a:gd name="connsiteY9" fmla="*/ 381374 h 408068"/>
                  <a:gd name="connsiteX10" fmla="*/ 497233 w 634830"/>
                  <a:gd name="connsiteY10" fmla="*/ 330574 h 408068"/>
                  <a:gd name="connsiteX11" fmla="*/ 497233 w 634830"/>
                  <a:gd name="connsiteY11" fmla="*/ 264534 h 408068"/>
                  <a:gd name="connsiteX12" fmla="*/ 469293 w 634830"/>
                  <a:gd name="connsiteY12" fmla="*/ 213734 h 408068"/>
                  <a:gd name="connsiteX13" fmla="*/ 461673 w 634830"/>
                  <a:gd name="connsiteY13" fmla="*/ 150234 h 408068"/>
                  <a:gd name="connsiteX14" fmla="*/ 476913 w 634830"/>
                  <a:gd name="connsiteY14" fmla="*/ 101974 h 408068"/>
                  <a:gd name="connsiteX15" fmla="*/ 632774 w 634830"/>
                  <a:gd name="connsiteY15" fmla="*/ 26683 h 408068"/>
                  <a:gd name="connsiteX16" fmla="*/ 349913 w 634830"/>
                  <a:gd name="connsiteY16" fmla="*/ 5454 h 408068"/>
                  <a:gd name="connsiteX17" fmla="*/ 281333 w 634830"/>
                  <a:gd name="connsiteY17" fmla="*/ 51174 h 408068"/>
                  <a:gd name="connsiteX18" fmla="*/ 222913 w 634830"/>
                  <a:gd name="connsiteY18" fmla="*/ 63874 h 408068"/>
                  <a:gd name="connsiteX19" fmla="*/ 161953 w 634830"/>
                  <a:gd name="connsiteY19" fmla="*/ 33394 h 408068"/>
                  <a:gd name="connsiteX20" fmla="*/ 52733 w 634830"/>
                  <a:gd name="connsiteY20" fmla="*/ 374 h 408068"/>
                  <a:gd name="connsiteX21" fmla="*/ 4473 w 634830"/>
                  <a:gd name="connsiteY21" fmla="*/ 56254 h 408068"/>
                  <a:gd name="connsiteX22" fmla="*/ 7013 w 634830"/>
                  <a:gd name="connsiteY22" fmla="*/ 112134 h 408068"/>
                  <a:gd name="connsiteX23" fmla="*/ 47653 w 634830"/>
                  <a:gd name="connsiteY23" fmla="*/ 145154 h 408068"/>
                  <a:gd name="connsiteX0" fmla="*/ 47653 w 924508"/>
                  <a:gd name="connsiteY0" fmla="*/ 145154 h 408068"/>
                  <a:gd name="connsiteX1" fmla="*/ 73053 w 924508"/>
                  <a:gd name="connsiteY1" fmla="*/ 221354 h 408068"/>
                  <a:gd name="connsiteX2" fmla="*/ 55273 w 924508"/>
                  <a:gd name="connsiteY2" fmla="*/ 295014 h 408068"/>
                  <a:gd name="connsiteX3" fmla="*/ 100993 w 924508"/>
                  <a:gd name="connsiteY3" fmla="*/ 378834 h 408068"/>
                  <a:gd name="connsiteX4" fmla="*/ 154333 w 924508"/>
                  <a:gd name="connsiteY4" fmla="*/ 401694 h 408068"/>
                  <a:gd name="connsiteX5" fmla="*/ 200053 w 924508"/>
                  <a:gd name="connsiteY5" fmla="*/ 388994 h 408068"/>
                  <a:gd name="connsiteX6" fmla="*/ 273713 w 924508"/>
                  <a:gd name="connsiteY6" fmla="*/ 378834 h 408068"/>
                  <a:gd name="connsiteX7" fmla="*/ 319433 w 924508"/>
                  <a:gd name="connsiteY7" fmla="*/ 401694 h 408068"/>
                  <a:gd name="connsiteX8" fmla="*/ 395633 w 924508"/>
                  <a:gd name="connsiteY8" fmla="*/ 406774 h 408068"/>
                  <a:gd name="connsiteX9" fmla="*/ 461673 w 924508"/>
                  <a:gd name="connsiteY9" fmla="*/ 381374 h 408068"/>
                  <a:gd name="connsiteX10" fmla="*/ 497233 w 924508"/>
                  <a:gd name="connsiteY10" fmla="*/ 330574 h 408068"/>
                  <a:gd name="connsiteX11" fmla="*/ 497233 w 924508"/>
                  <a:gd name="connsiteY11" fmla="*/ 264534 h 408068"/>
                  <a:gd name="connsiteX12" fmla="*/ 469293 w 924508"/>
                  <a:gd name="connsiteY12" fmla="*/ 213734 h 408068"/>
                  <a:gd name="connsiteX13" fmla="*/ 461673 w 924508"/>
                  <a:gd name="connsiteY13" fmla="*/ 150234 h 408068"/>
                  <a:gd name="connsiteX14" fmla="*/ 922004 w 924508"/>
                  <a:gd name="connsiteY14" fmla="*/ 74005 h 408068"/>
                  <a:gd name="connsiteX15" fmla="*/ 632774 w 924508"/>
                  <a:gd name="connsiteY15" fmla="*/ 26683 h 408068"/>
                  <a:gd name="connsiteX16" fmla="*/ 349913 w 924508"/>
                  <a:gd name="connsiteY16" fmla="*/ 5454 h 408068"/>
                  <a:gd name="connsiteX17" fmla="*/ 281333 w 924508"/>
                  <a:gd name="connsiteY17" fmla="*/ 51174 h 408068"/>
                  <a:gd name="connsiteX18" fmla="*/ 222913 w 924508"/>
                  <a:gd name="connsiteY18" fmla="*/ 63874 h 408068"/>
                  <a:gd name="connsiteX19" fmla="*/ 161953 w 924508"/>
                  <a:gd name="connsiteY19" fmla="*/ 33394 h 408068"/>
                  <a:gd name="connsiteX20" fmla="*/ 52733 w 924508"/>
                  <a:gd name="connsiteY20" fmla="*/ 374 h 408068"/>
                  <a:gd name="connsiteX21" fmla="*/ 4473 w 924508"/>
                  <a:gd name="connsiteY21" fmla="*/ 56254 h 408068"/>
                  <a:gd name="connsiteX22" fmla="*/ 7013 w 924508"/>
                  <a:gd name="connsiteY22" fmla="*/ 112134 h 408068"/>
                  <a:gd name="connsiteX23" fmla="*/ 47653 w 924508"/>
                  <a:gd name="connsiteY23" fmla="*/ 145154 h 408068"/>
                  <a:gd name="connsiteX0" fmla="*/ 47653 w 924508"/>
                  <a:gd name="connsiteY0" fmla="*/ 145154 h 408068"/>
                  <a:gd name="connsiteX1" fmla="*/ 73053 w 924508"/>
                  <a:gd name="connsiteY1" fmla="*/ 221354 h 408068"/>
                  <a:gd name="connsiteX2" fmla="*/ 55273 w 924508"/>
                  <a:gd name="connsiteY2" fmla="*/ 295014 h 408068"/>
                  <a:gd name="connsiteX3" fmla="*/ 100993 w 924508"/>
                  <a:gd name="connsiteY3" fmla="*/ 378834 h 408068"/>
                  <a:gd name="connsiteX4" fmla="*/ 154333 w 924508"/>
                  <a:gd name="connsiteY4" fmla="*/ 401694 h 408068"/>
                  <a:gd name="connsiteX5" fmla="*/ 200053 w 924508"/>
                  <a:gd name="connsiteY5" fmla="*/ 388994 h 408068"/>
                  <a:gd name="connsiteX6" fmla="*/ 273713 w 924508"/>
                  <a:gd name="connsiteY6" fmla="*/ 378834 h 408068"/>
                  <a:gd name="connsiteX7" fmla="*/ 319433 w 924508"/>
                  <a:gd name="connsiteY7" fmla="*/ 401694 h 408068"/>
                  <a:gd name="connsiteX8" fmla="*/ 395633 w 924508"/>
                  <a:gd name="connsiteY8" fmla="*/ 406774 h 408068"/>
                  <a:gd name="connsiteX9" fmla="*/ 461673 w 924508"/>
                  <a:gd name="connsiteY9" fmla="*/ 381374 h 408068"/>
                  <a:gd name="connsiteX10" fmla="*/ 497233 w 924508"/>
                  <a:gd name="connsiteY10" fmla="*/ 330574 h 408068"/>
                  <a:gd name="connsiteX11" fmla="*/ 497233 w 924508"/>
                  <a:gd name="connsiteY11" fmla="*/ 264534 h 408068"/>
                  <a:gd name="connsiteX12" fmla="*/ 673977 w 924508"/>
                  <a:gd name="connsiteY12" fmla="*/ 207908 h 408068"/>
                  <a:gd name="connsiteX13" fmla="*/ 461673 w 924508"/>
                  <a:gd name="connsiteY13" fmla="*/ 150234 h 408068"/>
                  <a:gd name="connsiteX14" fmla="*/ 922004 w 924508"/>
                  <a:gd name="connsiteY14" fmla="*/ 74005 h 408068"/>
                  <a:gd name="connsiteX15" fmla="*/ 632774 w 924508"/>
                  <a:gd name="connsiteY15" fmla="*/ 26683 h 408068"/>
                  <a:gd name="connsiteX16" fmla="*/ 349913 w 924508"/>
                  <a:gd name="connsiteY16" fmla="*/ 5454 h 408068"/>
                  <a:gd name="connsiteX17" fmla="*/ 281333 w 924508"/>
                  <a:gd name="connsiteY17" fmla="*/ 51174 h 408068"/>
                  <a:gd name="connsiteX18" fmla="*/ 222913 w 924508"/>
                  <a:gd name="connsiteY18" fmla="*/ 63874 h 408068"/>
                  <a:gd name="connsiteX19" fmla="*/ 161953 w 924508"/>
                  <a:gd name="connsiteY19" fmla="*/ 33394 h 408068"/>
                  <a:gd name="connsiteX20" fmla="*/ 52733 w 924508"/>
                  <a:gd name="connsiteY20" fmla="*/ 374 h 408068"/>
                  <a:gd name="connsiteX21" fmla="*/ 4473 w 924508"/>
                  <a:gd name="connsiteY21" fmla="*/ 56254 h 408068"/>
                  <a:gd name="connsiteX22" fmla="*/ 7013 w 924508"/>
                  <a:gd name="connsiteY22" fmla="*/ 112134 h 408068"/>
                  <a:gd name="connsiteX23" fmla="*/ 47653 w 924508"/>
                  <a:gd name="connsiteY23" fmla="*/ 145154 h 408068"/>
                  <a:gd name="connsiteX0" fmla="*/ 47653 w 923224"/>
                  <a:gd name="connsiteY0" fmla="*/ 145154 h 408068"/>
                  <a:gd name="connsiteX1" fmla="*/ 73053 w 923224"/>
                  <a:gd name="connsiteY1" fmla="*/ 221354 h 408068"/>
                  <a:gd name="connsiteX2" fmla="*/ 55273 w 923224"/>
                  <a:gd name="connsiteY2" fmla="*/ 295014 h 408068"/>
                  <a:gd name="connsiteX3" fmla="*/ 100993 w 923224"/>
                  <a:gd name="connsiteY3" fmla="*/ 378834 h 408068"/>
                  <a:gd name="connsiteX4" fmla="*/ 154333 w 923224"/>
                  <a:gd name="connsiteY4" fmla="*/ 401694 h 408068"/>
                  <a:gd name="connsiteX5" fmla="*/ 200053 w 923224"/>
                  <a:gd name="connsiteY5" fmla="*/ 388994 h 408068"/>
                  <a:gd name="connsiteX6" fmla="*/ 273713 w 923224"/>
                  <a:gd name="connsiteY6" fmla="*/ 378834 h 408068"/>
                  <a:gd name="connsiteX7" fmla="*/ 319433 w 923224"/>
                  <a:gd name="connsiteY7" fmla="*/ 401694 h 408068"/>
                  <a:gd name="connsiteX8" fmla="*/ 395633 w 923224"/>
                  <a:gd name="connsiteY8" fmla="*/ 406774 h 408068"/>
                  <a:gd name="connsiteX9" fmla="*/ 461673 w 923224"/>
                  <a:gd name="connsiteY9" fmla="*/ 381374 h 408068"/>
                  <a:gd name="connsiteX10" fmla="*/ 497233 w 923224"/>
                  <a:gd name="connsiteY10" fmla="*/ 330574 h 408068"/>
                  <a:gd name="connsiteX11" fmla="*/ 497233 w 923224"/>
                  <a:gd name="connsiteY11" fmla="*/ 264534 h 408068"/>
                  <a:gd name="connsiteX12" fmla="*/ 673977 w 923224"/>
                  <a:gd name="connsiteY12" fmla="*/ 207908 h 408068"/>
                  <a:gd name="connsiteX13" fmla="*/ 734156 w 923224"/>
                  <a:gd name="connsiteY13" fmla="*/ 121363 h 408068"/>
                  <a:gd name="connsiteX14" fmla="*/ 922004 w 923224"/>
                  <a:gd name="connsiteY14" fmla="*/ 74005 h 408068"/>
                  <a:gd name="connsiteX15" fmla="*/ 632774 w 923224"/>
                  <a:gd name="connsiteY15" fmla="*/ 26683 h 408068"/>
                  <a:gd name="connsiteX16" fmla="*/ 349913 w 923224"/>
                  <a:gd name="connsiteY16" fmla="*/ 5454 h 408068"/>
                  <a:gd name="connsiteX17" fmla="*/ 281333 w 923224"/>
                  <a:gd name="connsiteY17" fmla="*/ 51174 h 408068"/>
                  <a:gd name="connsiteX18" fmla="*/ 222913 w 923224"/>
                  <a:gd name="connsiteY18" fmla="*/ 63874 h 408068"/>
                  <a:gd name="connsiteX19" fmla="*/ 161953 w 923224"/>
                  <a:gd name="connsiteY19" fmla="*/ 33394 h 408068"/>
                  <a:gd name="connsiteX20" fmla="*/ 52733 w 923224"/>
                  <a:gd name="connsiteY20" fmla="*/ 374 h 408068"/>
                  <a:gd name="connsiteX21" fmla="*/ 4473 w 923224"/>
                  <a:gd name="connsiteY21" fmla="*/ 56254 h 408068"/>
                  <a:gd name="connsiteX22" fmla="*/ 7013 w 923224"/>
                  <a:gd name="connsiteY22" fmla="*/ 112134 h 408068"/>
                  <a:gd name="connsiteX23" fmla="*/ 47653 w 923224"/>
                  <a:gd name="connsiteY23" fmla="*/ 145154 h 408068"/>
                  <a:gd name="connsiteX0" fmla="*/ 47653 w 923090"/>
                  <a:gd name="connsiteY0" fmla="*/ 145154 h 408068"/>
                  <a:gd name="connsiteX1" fmla="*/ 73053 w 923090"/>
                  <a:gd name="connsiteY1" fmla="*/ 221354 h 408068"/>
                  <a:gd name="connsiteX2" fmla="*/ 55273 w 923090"/>
                  <a:gd name="connsiteY2" fmla="*/ 295014 h 408068"/>
                  <a:gd name="connsiteX3" fmla="*/ 100993 w 923090"/>
                  <a:gd name="connsiteY3" fmla="*/ 378834 h 408068"/>
                  <a:gd name="connsiteX4" fmla="*/ 154333 w 923090"/>
                  <a:gd name="connsiteY4" fmla="*/ 401694 h 408068"/>
                  <a:gd name="connsiteX5" fmla="*/ 200053 w 923090"/>
                  <a:gd name="connsiteY5" fmla="*/ 388994 h 408068"/>
                  <a:gd name="connsiteX6" fmla="*/ 273713 w 923090"/>
                  <a:gd name="connsiteY6" fmla="*/ 378834 h 408068"/>
                  <a:gd name="connsiteX7" fmla="*/ 319433 w 923090"/>
                  <a:gd name="connsiteY7" fmla="*/ 401694 h 408068"/>
                  <a:gd name="connsiteX8" fmla="*/ 395633 w 923090"/>
                  <a:gd name="connsiteY8" fmla="*/ 406774 h 408068"/>
                  <a:gd name="connsiteX9" fmla="*/ 461673 w 923090"/>
                  <a:gd name="connsiteY9" fmla="*/ 381374 h 408068"/>
                  <a:gd name="connsiteX10" fmla="*/ 497233 w 923090"/>
                  <a:gd name="connsiteY10" fmla="*/ 330574 h 408068"/>
                  <a:gd name="connsiteX11" fmla="*/ 497233 w 923090"/>
                  <a:gd name="connsiteY11" fmla="*/ 264534 h 408068"/>
                  <a:gd name="connsiteX12" fmla="*/ 673977 w 923090"/>
                  <a:gd name="connsiteY12" fmla="*/ 207908 h 408068"/>
                  <a:gd name="connsiteX13" fmla="*/ 806596 w 923090"/>
                  <a:gd name="connsiteY13" fmla="*/ 151801 h 408068"/>
                  <a:gd name="connsiteX14" fmla="*/ 734156 w 923090"/>
                  <a:gd name="connsiteY14" fmla="*/ 121363 h 408068"/>
                  <a:gd name="connsiteX15" fmla="*/ 922004 w 923090"/>
                  <a:gd name="connsiteY15" fmla="*/ 74005 h 408068"/>
                  <a:gd name="connsiteX16" fmla="*/ 632774 w 923090"/>
                  <a:gd name="connsiteY16" fmla="*/ 26683 h 408068"/>
                  <a:gd name="connsiteX17" fmla="*/ 349913 w 923090"/>
                  <a:gd name="connsiteY17" fmla="*/ 5454 h 408068"/>
                  <a:gd name="connsiteX18" fmla="*/ 281333 w 923090"/>
                  <a:gd name="connsiteY18" fmla="*/ 51174 h 408068"/>
                  <a:gd name="connsiteX19" fmla="*/ 222913 w 923090"/>
                  <a:gd name="connsiteY19" fmla="*/ 63874 h 408068"/>
                  <a:gd name="connsiteX20" fmla="*/ 161953 w 923090"/>
                  <a:gd name="connsiteY20" fmla="*/ 33394 h 408068"/>
                  <a:gd name="connsiteX21" fmla="*/ 52733 w 923090"/>
                  <a:gd name="connsiteY21" fmla="*/ 374 h 408068"/>
                  <a:gd name="connsiteX22" fmla="*/ 4473 w 923090"/>
                  <a:gd name="connsiteY22" fmla="*/ 56254 h 408068"/>
                  <a:gd name="connsiteX23" fmla="*/ 7013 w 923090"/>
                  <a:gd name="connsiteY23" fmla="*/ 112134 h 408068"/>
                  <a:gd name="connsiteX24" fmla="*/ 47653 w 923090"/>
                  <a:gd name="connsiteY24" fmla="*/ 145154 h 408068"/>
                  <a:gd name="connsiteX0" fmla="*/ 47653 w 911037"/>
                  <a:gd name="connsiteY0" fmla="*/ 145154 h 408068"/>
                  <a:gd name="connsiteX1" fmla="*/ 73053 w 911037"/>
                  <a:gd name="connsiteY1" fmla="*/ 221354 h 408068"/>
                  <a:gd name="connsiteX2" fmla="*/ 55273 w 911037"/>
                  <a:gd name="connsiteY2" fmla="*/ 295014 h 408068"/>
                  <a:gd name="connsiteX3" fmla="*/ 100993 w 911037"/>
                  <a:gd name="connsiteY3" fmla="*/ 378834 h 408068"/>
                  <a:gd name="connsiteX4" fmla="*/ 154333 w 911037"/>
                  <a:gd name="connsiteY4" fmla="*/ 401694 h 408068"/>
                  <a:gd name="connsiteX5" fmla="*/ 200053 w 911037"/>
                  <a:gd name="connsiteY5" fmla="*/ 388994 h 408068"/>
                  <a:gd name="connsiteX6" fmla="*/ 273713 w 911037"/>
                  <a:gd name="connsiteY6" fmla="*/ 378834 h 408068"/>
                  <a:gd name="connsiteX7" fmla="*/ 319433 w 911037"/>
                  <a:gd name="connsiteY7" fmla="*/ 401694 h 408068"/>
                  <a:gd name="connsiteX8" fmla="*/ 395633 w 911037"/>
                  <a:gd name="connsiteY8" fmla="*/ 406774 h 408068"/>
                  <a:gd name="connsiteX9" fmla="*/ 461673 w 911037"/>
                  <a:gd name="connsiteY9" fmla="*/ 381374 h 408068"/>
                  <a:gd name="connsiteX10" fmla="*/ 497233 w 911037"/>
                  <a:gd name="connsiteY10" fmla="*/ 330574 h 408068"/>
                  <a:gd name="connsiteX11" fmla="*/ 497233 w 911037"/>
                  <a:gd name="connsiteY11" fmla="*/ 264534 h 408068"/>
                  <a:gd name="connsiteX12" fmla="*/ 673977 w 911037"/>
                  <a:gd name="connsiteY12" fmla="*/ 207908 h 408068"/>
                  <a:gd name="connsiteX13" fmla="*/ 806596 w 911037"/>
                  <a:gd name="connsiteY13" fmla="*/ 151801 h 408068"/>
                  <a:gd name="connsiteX14" fmla="*/ 734156 w 911037"/>
                  <a:gd name="connsiteY14" fmla="*/ 121363 h 408068"/>
                  <a:gd name="connsiteX15" fmla="*/ 909892 w 911037"/>
                  <a:gd name="connsiteY15" fmla="*/ 42153 h 408068"/>
                  <a:gd name="connsiteX16" fmla="*/ 632774 w 911037"/>
                  <a:gd name="connsiteY16" fmla="*/ 26683 h 408068"/>
                  <a:gd name="connsiteX17" fmla="*/ 349913 w 911037"/>
                  <a:gd name="connsiteY17" fmla="*/ 5454 h 408068"/>
                  <a:gd name="connsiteX18" fmla="*/ 281333 w 911037"/>
                  <a:gd name="connsiteY18" fmla="*/ 51174 h 408068"/>
                  <a:gd name="connsiteX19" fmla="*/ 222913 w 911037"/>
                  <a:gd name="connsiteY19" fmla="*/ 63874 h 408068"/>
                  <a:gd name="connsiteX20" fmla="*/ 161953 w 911037"/>
                  <a:gd name="connsiteY20" fmla="*/ 33394 h 408068"/>
                  <a:gd name="connsiteX21" fmla="*/ 52733 w 911037"/>
                  <a:gd name="connsiteY21" fmla="*/ 374 h 408068"/>
                  <a:gd name="connsiteX22" fmla="*/ 4473 w 911037"/>
                  <a:gd name="connsiteY22" fmla="*/ 56254 h 408068"/>
                  <a:gd name="connsiteX23" fmla="*/ 7013 w 911037"/>
                  <a:gd name="connsiteY23" fmla="*/ 112134 h 408068"/>
                  <a:gd name="connsiteX24" fmla="*/ 47653 w 911037"/>
                  <a:gd name="connsiteY24" fmla="*/ 145154 h 408068"/>
                  <a:gd name="connsiteX0" fmla="*/ 47653 w 911037"/>
                  <a:gd name="connsiteY0" fmla="*/ 145154 h 408068"/>
                  <a:gd name="connsiteX1" fmla="*/ 73053 w 911037"/>
                  <a:gd name="connsiteY1" fmla="*/ 221354 h 408068"/>
                  <a:gd name="connsiteX2" fmla="*/ 55273 w 911037"/>
                  <a:gd name="connsiteY2" fmla="*/ 295014 h 408068"/>
                  <a:gd name="connsiteX3" fmla="*/ 100993 w 911037"/>
                  <a:gd name="connsiteY3" fmla="*/ 378834 h 408068"/>
                  <a:gd name="connsiteX4" fmla="*/ 154333 w 911037"/>
                  <a:gd name="connsiteY4" fmla="*/ 401694 h 408068"/>
                  <a:gd name="connsiteX5" fmla="*/ 200053 w 911037"/>
                  <a:gd name="connsiteY5" fmla="*/ 388994 h 408068"/>
                  <a:gd name="connsiteX6" fmla="*/ 273713 w 911037"/>
                  <a:gd name="connsiteY6" fmla="*/ 378834 h 408068"/>
                  <a:gd name="connsiteX7" fmla="*/ 319433 w 911037"/>
                  <a:gd name="connsiteY7" fmla="*/ 401694 h 408068"/>
                  <a:gd name="connsiteX8" fmla="*/ 395633 w 911037"/>
                  <a:gd name="connsiteY8" fmla="*/ 406774 h 408068"/>
                  <a:gd name="connsiteX9" fmla="*/ 461673 w 911037"/>
                  <a:gd name="connsiteY9" fmla="*/ 381374 h 408068"/>
                  <a:gd name="connsiteX10" fmla="*/ 497233 w 911037"/>
                  <a:gd name="connsiteY10" fmla="*/ 330574 h 408068"/>
                  <a:gd name="connsiteX11" fmla="*/ 497233 w 911037"/>
                  <a:gd name="connsiteY11" fmla="*/ 264534 h 408068"/>
                  <a:gd name="connsiteX12" fmla="*/ 673977 w 911037"/>
                  <a:gd name="connsiteY12" fmla="*/ 207908 h 408068"/>
                  <a:gd name="connsiteX13" fmla="*/ 806596 w 911037"/>
                  <a:gd name="connsiteY13" fmla="*/ 151801 h 408068"/>
                  <a:gd name="connsiteX14" fmla="*/ 734156 w 911037"/>
                  <a:gd name="connsiteY14" fmla="*/ 121363 h 408068"/>
                  <a:gd name="connsiteX15" fmla="*/ 909892 w 911037"/>
                  <a:gd name="connsiteY15" fmla="*/ 42153 h 408068"/>
                  <a:gd name="connsiteX16" fmla="*/ 632774 w 911037"/>
                  <a:gd name="connsiteY16" fmla="*/ 26683 h 408068"/>
                  <a:gd name="connsiteX17" fmla="*/ 490835 w 911037"/>
                  <a:gd name="connsiteY17" fmla="*/ 54864 h 408068"/>
                  <a:gd name="connsiteX18" fmla="*/ 281333 w 911037"/>
                  <a:gd name="connsiteY18" fmla="*/ 51174 h 408068"/>
                  <a:gd name="connsiteX19" fmla="*/ 222913 w 911037"/>
                  <a:gd name="connsiteY19" fmla="*/ 63874 h 408068"/>
                  <a:gd name="connsiteX20" fmla="*/ 161953 w 911037"/>
                  <a:gd name="connsiteY20" fmla="*/ 33394 h 408068"/>
                  <a:gd name="connsiteX21" fmla="*/ 52733 w 911037"/>
                  <a:gd name="connsiteY21" fmla="*/ 374 h 408068"/>
                  <a:gd name="connsiteX22" fmla="*/ 4473 w 911037"/>
                  <a:gd name="connsiteY22" fmla="*/ 56254 h 408068"/>
                  <a:gd name="connsiteX23" fmla="*/ 7013 w 911037"/>
                  <a:gd name="connsiteY23" fmla="*/ 112134 h 408068"/>
                  <a:gd name="connsiteX24" fmla="*/ 47653 w 911037"/>
                  <a:gd name="connsiteY24" fmla="*/ 145154 h 408068"/>
                  <a:gd name="connsiteX0" fmla="*/ 60202 w 923586"/>
                  <a:gd name="connsiteY0" fmla="*/ 145154 h 408068"/>
                  <a:gd name="connsiteX1" fmla="*/ 85602 w 923586"/>
                  <a:gd name="connsiteY1" fmla="*/ 221354 h 408068"/>
                  <a:gd name="connsiteX2" fmla="*/ 195 w 923586"/>
                  <a:gd name="connsiteY2" fmla="*/ 225026 h 408068"/>
                  <a:gd name="connsiteX3" fmla="*/ 113542 w 923586"/>
                  <a:gd name="connsiteY3" fmla="*/ 378834 h 408068"/>
                  <a:gd name="connsiteX4" fmla="*/ 166882 w 923586"/>
                  <a:gd name="connsiteY4" fmla="*/ 401694 h 408068"/>
                  <a:gd name="connsiteX5" fmla="*/ 212602 w 923586"/>
                  <a:gd name="connsiteY5" fmla="*/ 388994 h 408068"/>
                  <a:gd name="connsiteX6" fmla="*/ 286262 w 923586"/>
                  <a:gd name="connsiteY6" fmla="*/ 378834 h 408068"/>
                  <a:gd name="connsiteX7" fmla="*/ 331982 w 923586"/>
                  <a:gd name="connsiteY7" fmla="*/ 401694 h 408068"/>
                  <a:gd name="connsiteX8" fmla="*/ 408182 w 923586"/>
                  <a:gd name="connsiteY8" fmla="*/ 406774 h 408068"/>
                  <a:gd name="connsiteX9" fmla="*/ 474222 w 923586"/>
                  <a:gd name="connsiteY9" fmla="*/ 381374 h 408068"/>
                  <a:gd name="connsiteX10" fmla="*/ 509782 w 923586"/>
                  <a:gd name="connsiteY10" fmla="*/ 330574 h 408068"/>
                  <a:gd name="connsiteX11" fmla="*/ 509782 w 923586"/>
                  <a:gd name="connsiteY11" fmla="*/ 264534 h 408068"/>
                  <a:gd name="connsiteX12" fmla="*/ 686526 w 923586"/>
                  <a:gd name="connsiteY12" fmla="*/ 207908 h 408068"/>
                  <a:gd name="connsiteX13" fmla="*/ 819145 w 923586"/>
                  <a:gd name="connsiteY13" fmla="*/ 151801 h 408068"/>
                  <a:gd name="connsiteX14" fmla="*/ 746705 w 923586"/>
                  <a:gd name="connsiteY14" fmla="*/ 121363 h 408068"/>
                  <a:gd name="connsiteX15" fmla="*/ 922441 w 923586"/>
                  <a:gd name="connsiteY15" fmla="*/ 42153 h 408068"/>
                  <a:gd name="connsiteX16" fmla="*/ 645323 w 923586"/>
                  <a:gd name="connsiteY16" fmla="*/ 26683 h 408068"/>
                  <a:gd name="connsiteX17" fmla="*/ 503384 w 923586"/>
                  <a:gd name="connsiteY17" fmla="*/ 54864 h 408068"/>
                  <a:gd name="connsiteX18" fmla="*/ 293882 w 923586"/>
                  <a:gd name="connsiteY18" fmla="*/ 51174 h 408068"/>
                  <a:gd name="connsiteX19" fmla="*/ 235462 w 923586"/>
                  <a:gd name="connsiteY19" fmla="*/ 63874 h 408068"/>
                  <a:gd name="connsiteX20" fmla="*/ 174502 w 923586"/>
                  <a:gd name="connsiteY20" fmla="*/ 33394 h 408068"/>
                  <a:gd name="connsiteX21" fmla="*/ 65282 w 923586"/>
                  <a:gd name="connsiteY21" fmla="*/ 374 h 408068"/>
                  <a:gd name="connsiteX22" fmla="*/ 17022 w 923586"/>
                  <a:gd name="connsiteY22" fmla="*/ 56254 h 408068"/>
                  <a:gd name="connsiteX23" fmla="*/ 19562 w 923586"/>
                  <a:gd name="connsiteY23" fmla="*/ 112134 h 408068"/>
                  <a:gd name="connsiteX24" fmla="*/ 60202 w 923586"/>
                  <a:gd name="connsiteY24" fmla="*/ 145154 h 408068"/>
                  <a:gd name="connsiteX0" fmla="*/ 271169 w 1134553"/>
                  <a:gd name="connsiteY0" fmla="*/ 145154 h 413863"/>
                  <a:gd name="connsiteX1" fmla="*/ 296569 w 1134553"/>
                  <a:gd name="connsiteY1" fmla="*/ 221354 h 413863"/>
                  <a:gd name="connsiteX2" fmla="*/ 211162 w 1134553"/>
                  <a:gd name="connsiteY2" fmla="*/ 225026 h 413863"/>
                  <a:gd name="connsiteX3" fmla="*/ 2796 w 1134553"/>
                  <a:gd name="connsiteY3" fmla="*/ 196739 h 413863"/>
                  <a:gd name="connsiteX4" fmla="*/ 377849 w 1134553"/>
                  <a:gd name="connsiteY4" fmla="*/ 401694 h 413863"/>
                  <a:gd name="connsiteX5" fmla="*/ 423569 w 1134553"/>
                  <a:gd name="connsiteY5" fmla="*/ 388994 h 413863"/>
                  <a:gd name="connsiteX6" fmla="*/ 497229 w 1134553"/>
                  <a:gd name="connsiteY6" fmla="*/ 378834 h 413863"/>
                  <a:gd name="connsiteX7" fmla="*/ 542949 w 1134553"/>
                  <a:gd name="connsiteY7" fmla="*/ 401694 h 413863"/>
                  <a:gd name="connsiteX8" fmla="*/ 619149 w 1134553"/>
                  <a:gd name="connsiteY8" fmla="*/ 406774 h 413863"/>
                  <a:gd name="connsiteX9" fmla="*/ 685189 w 1134553"/>
                  <a:gd name="connsiteY9" fmla="*/ 381374 h 413863"/>
                  <a:gd name="connsiteX10" fmla="*/ 720749 w 1134553"/>
                  <a:gd name="connsiteY10" fmla="*/ 330574 h 413863"/>
                  <a:gd name="connsiteX11" fmla="*/ 720749 w 1134553"/>
                  <a:gd name="connsiteY11" fmla="*/ 264534 h 413863"/>
                  <a:gd name="connsiteX12" fmla="*/ 897493 w 1134553"/>
                  <a:gd name="connsiteY12" fmla="*/ 207908 h 413863"/>
                  <a:gd name="connsiteX13" fmla="*/ 1030112 w 1134553"/>
                  <a:gd name="connsiteY13" fmla="*/ 151801 h 413863"/>
                  <a:gd name="connsiteX14" fmla="*/ 957672 w 1134553"/>
                  <a:gd name="connsiteY14" fmla="*/ 121363 h 413863"/>
                  <a:gd name="connsiteX15" fmla="*/ 1133408 w 1134553"/>
                  <a:gd name="connsiteY15" fmla="*/ 42153 h 413863"/>
                  <a:gd name="connsiteX16" fmla="*/ 856290 w 1134553"/>
                  <a:gd name="connsiteY16" fmla="*/ 26683 h 413863"/>
                  <a:gd name="connsiteX17" fmla="*/ 714351 w 1134553"/>
                  <a:gd name="connsiteY17" fmla="*/ 54864 h 413863"/>
                  <a:gd name="connsiteX18" fmla="*/ 504849 w 1134553"/>
                  <a:gd name="connsiteY18" fmla="*/ 51174 h 413863"/>
                  <a:gd name="connsiteX19" fmla="*/ 446429 w 1134553"/>
                  <a:gd name="connsiteY19" fmla="*/ 63874 h 413863"/>
                  <a:gd name="connsiteX20" fmla="*/ 385469 w 1134553"/>
                  <a:gd name="connsiteY20" fmla="*/ 33394 h 413863"/>
                  <a:gd name="connsiteX21" fmla="*/ 276249 w 1134553"/>
                  <a:gd name="connsiteY21" fmla="*/ 374 h 413863"/>
                  <a:gd name="connsiteX22" fmla="*/ 227989 w 1134553"/>
                  <a:gd name="connsiteY22" fmla="*/ 56254 h 413863"/>
                  <a:gd name="connsiteX23" fmla="*/ 230529 w 1134553"/>
                  <a:gd name="connsiteY23" fmla="*/ 112134 h 413863"/>
                  <a:gd name="connsiteX24" fmla="*/ 271169 w 1134553"/>
                  <a:gd name="connsiteY24" fmla="*/ 145154 h 413863"/>
                  <a:gd name="connsiteX0" fmla="*/ 448996 w 1312380"/>
                  <a:gd name="connsiteY0" fmla="*/ 145154 h 420396"/>
                  <a:gd name="connsiteX1" fmla="*/ 474396 w 1312380"/>
                  <a:gd name="connsiteY1" fmla="*/ 221354 h 420396"/>
                  <a:gd name="connsiteX2" fmla="*/ 388989 w 1312380"/>
                  <a:gd name="connsiteY2" fmla="*/ 225026 h 420396"/>
                  <a:gd name="connsiteX3" fmla="*/ 1625 w 1312380"/>
                  <a:gd name="connsiteY3" fmla="*/ 107121 h 420396"/>
                  <a:gd name="connsiteX4" fmla="*/ 555676 w 1312380"/>
                  <a:gd name="connsiteY4" fmla="*/ 401694 h 420396"/>
                  <a:gd name="connsiteX5" fmla="*/ 601396 w 1312380"/>
                  <a:gd name="connsiteY5" fmla="*/ 388994 h 420396"/>
                  <a:gd name="connsiteX6" fmla="*/ 675056 w 1312380"/>
                  <a:gd name="connsiteY6" fmla="*/ 378834 h 420396"/>
                  <a:gd name="connsiteX7" fmla="*/ 720776 w 1312380"/>
                  <a:gd name="connsiteY7" fmla="*/ 401694 h 420396"/>
                  <a:gd name="connsiteX8" fmla="*/ 796976 w 1312380"/>
                  <a:gd name="connsiteY8" fmla="*/ 406774 h 420396"/>
                  <a:gd name="connsiteX9" fmla="*/ 863016 w 1312380"/>
                  <a:gd name="connsiteY9" fmla="*/ 381374 h 420396"/>
                  <a:gd name="connsiteX10" fmla="*/ 898576 w 1312380"/>
                  <a:gd name="connsiteY10" fmla="*/ 330574 h 420396"/>
                  <a:gd name="connsiteX11" fmla="*/ 898576 w 1312380"/>
                  <a:gd name="connsiteY11" fmla="*/ 264534 h 420396"/>
                  <a:gd name="connsiteX12" fmla="*/ 1075320 w 1312380"/>
                  <a:gd name="connsiteY12" fmla="*/ 207908 h 420396"/>
                  <a:gd name="connsiteX13" fmla="*/ 1207939 w 1312380"/>
                  <a:gd name="connsiteY13" fmla="*/ 151801 h 420396"/>
                  <a:gd name="connsiteX14" fmla="*/ 1135499 w 1312380"/>
                  <a:gd name="connsiteY14" fmla="*/ 121363 h 420396"/>
                  <a:gd name="connsiteX15" fmla="*/ 1311235 w 1312380"/>
                  <a:gd name="connsiteY15" fmla="*/ 42153 h 420396"/>
                  <a:gd name="connsiteX16" fmla="*/ 1034117 w 1312380"/>
                  <a:gd name="connsiteY16" fmla="*/ 26683 h 420396"/>
                  <a:gd name="connsiteX17" fmla="*/ 892178 w 1312380"/>
                  <a:gd name="connsiteY17" fmla="*/ 54864 h 420396"/>
                  <a:gd name="connsiteX18" fmla="*/ 682676 w 1312380"/>
                  <a:gd name="connsiteY18" fmla="*/ 51174 h 420396"/>
                  <a:gd name="connsiteX19" fmla="*/ 624256 w 1312380"/>
                  <a:gd name="connsiteY19" fmla="*/ 63874 h 420396"/>
                  <a:gd name="connsiteX20" fmla="*/ 563296 w 1312380"/>
                  <a:gd name="connsiteY20" fmla="*/ 33394 h 420396"/>
                  <a:gd name="connsiteX21" fmla="*/ 454076 w 1312380"/>
                  <a:gd name="connsiteY21" fmla="*/ 374 h 420396"/>
                  <a:gd name="connsiteX22" fmla="*/ 405816 w 1312380"/>
                  <a:gd name="connsiteY22" fmla="*/ 56254 h 420396"/>
                  <a:gd name="connsiteX23" fmla="*/ 408356 w 1312380"/>
                  <a:gd name="connsiteY23" fmla="*/ 112134 h 420396"/>
                  <a:gd name="connsiteX24" fmla="*/ 448996 w 1312380"/>
                  <a:gd name="connsiteY24" fmla="*/ 145154 h 420396"/>
                  <a:gd name="connsiteX0" fmla="*/ 504320 w 1367704"/>
                  <a:gd name="connsiteY0" fmla="*/ 145154 h 408068"/>
                  <a:gd name="connsiteX1" fmla="*/ 529720 w 1367704"/>
                  <a:gd name="connsiteY1" fmla="*/ 221354 h 408068"/>
                  <a:gd name="connsiteX2" fmla="*/ 444313 w 1367704"/>
                  <a:gd name="connsiteY2" fmla="*/ 225026 h 408068"/>
                  <a:gd name="connsiteX3" fmla="*/ 56949 w 1367704"/>
                  <a:gd name="connsiteY3" fmla="*/ 107121 h 408068"/>
                  <a:gd name="connsiteX4" fmla="*/ 65762 w 1367704"/>
                  <a:gd name="connsiteY4" fmla="*/ 161494 h 408068"/>
                  <a:gd name="connsiteX5" fmla="*/ 656720 w 1367704"/>
                  <a:gd name="connsiteY5" fmla="*/ 388994 h 408068"/>
                  <a:gd name="connsiteX6" fmla="*/ 730380 w 1367704"/>
                  <a:gd name="connsiteY6" fmla="*/ 378834 h 408068"/>
                  <a:gd name="connsiteX7" fmla="*/ 776100 w 1367704"/>
                  <a:gd name="connsiteY7" fmla="*/ 401694 h 408068"/>
                  <a:gd name="connsiteX8" fmla="*/ 852300 w 1367704"/>
                  <a:gd name="connsiteY8" fmla="*/ 406774 h 408068"/>
                  <a:gd name="connsiteX9" fmla="*/ 918340 w 1367704"/>
                  <a:gd name="connsiteY9" fmla="*/ 381374 h 408068"/>
                  <a:gd name="connsiteX10" fmla="*/ 953900 w 1367704"/>
                  <a:gd name="connsiteY10" fmla="*/ 330574 h 408068"/>
                  <a:gd name="connsiteX11" fmla="*/ 953900 w 1367704"/>
                  <a:gd name="connsiteY11" fmla="*/ 264534 h 408068"/>
                  <a:gd name="connsiteX12" fmla="*/ 1130644 w 1367704"/>
                  <a:gd name="connsiteY12" fmla="*/ 207908 h 408068"/>
                  <a:gd name="connsiteX13" fmla="*/ 1263263 w 1367704"/>
                  <a:gd name="connsiteY13" fmla="*/ 151801 h 408068"/>
                  <a:gd name="connsiteX14" fmla="*/ 1190823 w 1367704"/>
                  <a:gd name="connsiteY14" fmla="*/ 121363 h 408068"/>
                  <a:gd name="connsiteX15" fmla="*/ 1366559 w 1367704"/>
                  <a:gd name="connsiteY15" fmla="*/ 42153 h 408068"/>
                  <a:gd name="connsiteX16" fmla="*/ 1089441 w 1367704"/>
                  <a:gd name="connsiteY16" fmla="*/ 26683 h 408068"/>
                  <a:gd name="connsiteX17" fmla="*/ 947502 w 1367704"/>
                  <a:gd name="connsiteY17" fmla="*/ 54864 h 408068"/>
                  <a:gd name="connsiteX18" fmla="*/ 738000 w 1367704"/>
                  <a:gd name="connsiteY18" fmla="*/ 51174 h 408068"/>
                  <a:gd name="connsiteX19" fmla="*/ 679580 w 1367704"/>
                  <a:gd name="connsiteY19" fmla="*/ 63874 h 408068"/>
                  <a:gd name="connsiteX20" fmla="*/ 618620 w 1367704"/>
                  <a:gd name="connsiteY20" fmla="*/ 33394 h 408068"/>
                  <a:gd name="connsiteX21" fmla="*/ 509400 w 1367704"/>
                  <a:gd name="connsiteY21" fmla="*/ 374 h 408068"/>
                  <a:gd name="connsiteX22" fmla="*/ 461140 w 1367704"/>
                  <a:gd name="connsiteY22" fmla="*/ 56254 h 408068"/>
                  <a:gd name="connsiteX23" fmla="*/ 463680 w 1367704"/>
                  <a:gd name="connsiteY23" fmla="*/ 112134 h 408068"/>
                  <a:gd name="connsiteX24" fmla="*/ 504320 w 1367704"/>
                  <a:gd name="connsiteY24" fmla="*/ 145154 h 408068"/>
                  <a:gd name="connsiteX0" fmla="*/ 479543 w 1342927"/>
                  <a:gd name="connsiteY0" fmla="*/ 145154 h 408068"/>
                  <a:gd name="connsiteX1" fmla="*/ 504943 w 1342927"/>
                  <a:gd name="connsiteY1" fmla="*/ 221354 h 408068"/>
                  <a:gd name="connsiteX2" fmla="*/ 419536 w 1342927"/>
                  <a:gd name="connsiteY2" fmla="*/ 225026 h 408068"/>
                  <a:gd name="connsiteX3" fmla="*/ 32172 w 1342927"/>
                  <a:gd name="connsiteY3" fmla="*/ 107121 h 408068"/>
                  <a:gd name="connsiteX4" fmla="*/ 40985 w 1342927"/>
                  <a:gd name="connsiteY4" fmla="*/ 161494 h 408068"/>
                  <a:gd name="connsiteX5" fmla="*/ 196784 w 1342927"/>
                  <a:gd name="connsiteY5" fmla="*/ 234540 h 408068"/>
                  <a:gd name="connsiteX6" fmla="*/ 705603 w 1342927"/>
                  <a:gd name="connsiteY6" fmla="*/ 378834 h 408068"/>
                  <a:gd name="connsiteX7" fmla="*/ 751323 w 1342927"/>
                  <a:gd name="connsiteY7" fmla="*/ 401694 h 408068"/>
                  <a:gd name="connsiteX8" fmla="*/ 827523 w 1342927"/>
                  <a:gd name="connsiteY8" fmla="*/ 406774 h 408068"/>
                  <a:gd name="connsiteX9" fmla="*/ 893563 w 1342927"/>
                  <a:gd name="connsiteY9" fmla="*/ 381374 h 408068"/>
                  <a:gd name="connsiteX10" fmla="*/ 929123 w 1342927"/>
                  <a:gd name="connsiteY10" fmla="*/ 330574 h 408068"/>
                  <a:gd name="connsiteX11" fmla="*/ 929123 w 1342927"/>
                  <a:gd name="connsiteY11" fmla="*/ 264534 h 408068"/>
                  <a:gd name="connsiteX12" fmla="*/ 1105867 w 1342927"/>
                  <a:gd name="connsiteY12" fmla="*/ 207908 h 408068"/>
                  <a:gd name="connsiteX13" fmla="*/ 1238486 w 1342927"/>
                  <a:gd name="connsiteY13" fmla="*/ 151801 h 408068"/>
                  <a:gd name="connsiteX14" fmla="*/ 1166046 w 1342927"/>
                  <a:gd name="connsiteY14" fmla="*/ 121363 h 408068"/>
                  <a:gd name="connsiteX15" fmla="*/ 1341782 w 1342927"/>
                  <a:gd name="connsiteY15" fmla="*/ 42153 h 408068"/>
                  <a:gd name="connsiteX16" fmla="*/ 1064664 w 1342927"/>
                  <a:gd name="connsiteY16" fmla="*/ 26683 h 408068"/>
                  <a:gd name="connsiteX17" fmla="*/ 922725 w 1342927"/>
                  <a:gd name="connsiteY17" fmla="*/ 54864 h 408068"/>
                  <a:gd name="connsiteX18" fmla="*/ 713223 w 1342927"/>
                  <a:gd name="connsiteY18" fmla="*/ 51174 h 408068"/>
                  <a:gd name="connsiteX19" fmla="*/ 654803 w 1342927"/>
                  <a:gd name="connsiteY19" fmla="*/ 63874 h 408068"/>
                  <a:gd name="connsiteX20" fmla="*/ 593843 w 1342927"/>
                  <a:gd name="connsiteY20" fmla="*/ 33394 h 408068"/>
                  <a:gd name="connsiteX21" fmla="*/ 484623 w 1342927"/>
                  <a:gd name="connsiteY21" fmla="*/ 374 h 408068"/>
                  <a:gd name="connsiteX22" fmla="*/ 436363 w 1342927"/>
                  <a:gd name="connsiteY22" fmla="*/ 56254 h 408068"/>
                  <a:gd name="connsiteX23" fmla="*/ 438903 w 1342927"/>
                  <a:gd name="connsiteY23" fmla="*/ 112134 h 408068"/>
                  <a:gd name="connsiteX24" fmla="*/ 479543 w 1342927"/>
                  <a:gd name="connsiteY24" fmla="*/ 145154 h 408068"/>
                  <a:gd name="connsiteX0" fmla="*/ 479543 w 1342927"/>
                  <a:gd name="connsiteY0" fmla="*/ 145154 h 408068"/>
                  <a:gd name="connsiteX1" fmla="*/ 504943 w 1342927"/>
                  <a:gd name="connsiteY1" fmla="*/ 221354 h 408068"/>
                  <a:gd name="connsiteX2" fmla="*/ 419536 w 1342927"/>
                  <a:gd name="connsiteY2" fmla="*/ 225026 h 408068"/>
                  <a:gd name="connsiteX3" fmla="*/ 32172 w 1342927"/>
                  <a:gd name="connsiteY3" fmla="*/ 107121 h 408068"/>
                  <a:gd name="connsiteX4" fmla="*/ 40985 w 1342927"/>
                  <a:gd name="connsiteY4" fmla="*/ 161494 h 408068"/>
                  <a:gd name="connsiteX5" fmla="*/ 196784 w 1342927"/>
                  <a:gd name="connsiteY5" fmla="*/ 234540 h 408068"/>
                  <a:gd name="connsiteX6" fmla="*/ 705603 w 1342927"/>
                  <a:gd name="connsiteY6" fmla="*/ 378834 h 408068"/>
                  <a:gd name="connsiteX7" fmla="*/ 751323 w 1342927"/>
                  <a:gd name="connsiteY7" fmla="*/ 401694 h 408068"/>
                  <a:gd name="connsiteX8" fmla="*/ 827523 w 1342927"/>
                  <a:gd name="connsiteY8" fmla="*/ 406774 h 408068"/>
                  <a:gd name="connsiteX9" fmla="*/ 893563 w 1342927"/>
                  <a:gd name="connsiteY9" fmla="*/ 381374 h 408068"/>
                  <a:gd name="connsiteX10" fmla="*/ 929123 w 1342927"/>
                  <a:gd name="connsiteY10" fmla="*/ 330574 h 408068"/>
                  <a:gd name="connsiteX11" fmla="*/ 929123 w 1342927"/>
                  <a:gd name="connsiteY11" fmla="*/ 264534 h 408068"/>
                  <a:gd name="connsiteX12" fmla="*/ 1105867 w 1342927"/>
                  <a:gd name="connsiteY12" fmla="*/ 207908 h 408068"/>
                  <a:gd name="connsiteX13" fmla="*/ 1238486 w 1342927"/>
                  <a:gd name="connsiteY13" fmla="*/ 151801 h 408068"/>
                  <a:gd name="connsiteX14" fmla="*/ 1166046 w 1342927"/>
                  <a:gd name="connsiteY14" fmla="*/ 121363 h 408068"/>
                  <a:gd name="connsiteX15" fmla="*/ 1341782 w 1342927"/>
                  <a:gd name="connsiteY15" fmla="*/ 42153 h 408068"/>
                  <a:gd name="connsiteX16" fmla="*/ 1064664 w 1342927"/>
                  <a:gd name="connsiteY16" fmla="*/ 26683 h 408068"/>
                  <a:gd name="connsiteX17" fmla="*/ 922725 w 1342927"/>
                  <a:gd name="connsiteY17" fmla="*/ 54864 h 408068"/>
                  <a:gd name="connsiteX18" fmla="*/ 713223 w 1342927"/>
                  <a:gd name="connsiteY18" fmla="*/ 51174 h 408068"/>
                  <a:gd name="connsiteX19" fmla="*/ 654803 w 1342927"/>
                  <a:gd name="connsiteY19" fmla="*/ 63874 h 408068"/>
                  <a:gd name="connsiteX20" fmla="*/ 593843 w 1342927"/>
                  <a:gd name="connsiteY20" fmla="*/ 33394 h 408068"/>
                  <a:gd name="connsiteX21" fmla="*/ 484623 w 1342927"/>
                  <a:gd name="connsiteY21" fmla="*/ 374 h 408068"/>
                  <a:gd name="connsiteX22" fmla="*/ 436363 w 1342927"/>
                  <a:gd name="connsiteY22" fmla="*/ 56254 h 408068"/>
                  <a:gd name="connsiteX23" fmla="*/ 201862 w 1342927"/>
                  <a:gd name="connsiteY23" fmla="*/ 85601 h 408068"/>
                  <a:gd name="connsiteX24" fmla="*/ 479543 w 1342927"/>
                  <a:gd name="connsiteY24" fmla="*/ 145154 h 408068"/>
                  <a:gd name="connsiteX0" fmla="*/ 479543 w 1342927"/>
                  <a:gd name="connsiteY0" fmla="*/ 145293 h 408207"/>
                  <a:gd name="connsiteX1" fmla="*/ 504943 w 1342927"/>
                  <a:gd name="connsiteY1" fmla="*/ 221493 h 408207"/>
                  <a:gd name="connsiteX2" fmla="*/ 419536 w 1342927"/>
                  <a:gd name="connsiteY2" fmla="*/ 225165 h 408207"/>
                  <a:gd name="connsiteX3" fmla="*/ 32172 w 1342927"/>
                  <a:gd name="connsiteY3" fmla="*/ 107260 h 408207"/>
                  <a:gd name="connsiteX4" fmla="*/ 40985 w 1342927"/>
                  <a:gd name="connsiteY4" fmla="*/ 161633 h 408207"/>
                  <a:gd name="connsiteX5" fmla="*/ 196784 w 1342927"/>
                  <a:gd name="connsiteY5" fmla="*/ 234679 h 408207"/>
                  <a:gd name="connsiteX6" fmla="*/ 705603 w 1342927"/>
                  <a:gd name="connsiteY6" fmla="*/ 378973 h 408207"/>
                  <a:gd name="connsiteX7" fmla="*/ 751323 w 1342927"/>
                  <a:gd name="connsiteY7" fmla="*/ 401833 h 408207"/>
                  <a:gd name="connsiteX8" fmla="*/ 827523 w 1342927"/>
                  <a:gd name="connsiteY8" fmla="*/ 406913 h 408207"/>
                  <a:gd name="connsiteX9" fmla="*/ 893563 w 1342927"/>
                  <a:gd name="connsiteY9" fmla="*/ 381513 h 408207"/>
                  <a:gd name="connsiteX10" fmla="*/ 929123 w 1342927"/>
                  <a:gd name="connsiteY10" fmla="*/ 330713 h 408207"/>
                  <a:gd name="connsiteX11" fmla="*/ 929123 w 1342927"/>
                  <a:gd name="connsiteY11" fmla="*/ 264673 h 408207"/>
                  <a:gd name="connsiteX12" fmla="*/ 1105867 w 1342927"/>
                  <a:gd name="connsiteY12" fmla="*/ 208047 h 408207"/>
                  <a:gd name="connsiteX13" fmla="*/ 1238486 w 1342927"/>
                  <a:gd name="connsiteY13" fmla="*/ 151940 h 408207"/>
                  <a:gd name="connsiteX14" fmla="*/ 1166046 w 1342927"/>
                  <a:gd name="connsiteY14" fmla="*/ 121502 h 408207"/>
                  <a:gd name="connsiteX15" fmla="*/ 1341782 w 1342927"/>
                  <a:gd name="connsiteY15" fmla="*/ 42292 h 408207"/>
                  <a:gd name="connsiteX16" fmla="*/ 1064664 w 1342927"/>
                  <a:gd name="connsiteY16" fmla="*/ 26822 h 408207"/>
                  <a:gd name="connsiteX17" fmla="*/ 922725 w 1342927"/>
                  <a:gd name="connsiteY17" fmla="*/ 55003 h 408207"/>
                  <a:gd name="connsiteX18" fmla="*/ 713223 w 1342927"/>
                  <a:gd name="connsiteY18" fmla="*/ 51313 h 408207"/>
                  <a:gd name="connsiteX19" fmla="*/ 654803 w 1342927"/>
                  <a:gd name="connsiteY19" fmla="*/ 64013 h 408207"/>
                  <a:gd name="connsiteX20" fmla="*/ 593843 w 1342927"/>
                  <a:gd name="connsiteY20" fmla="*/ 33533 h 408207"/>
                  <a:gd name="connsiteX21" fmla="*/ 484623 w 1342927"/>
                  <a:gd name="connsiteY21" fmla="*/ 513 h 408207"/>
                  <a:gd name="connsiteX22" fmla="*/ 458121 w 1342927"/>
                  <a:gd name="connsiteY22" fmla="*/ 60880 h 408207"/>
                  <a:gd name="connsiteX23" fmla="*/ 201862 w 1342927"/>
                  <a:gd name="connsiteY23" fmla="*/ 85740 h 408207"/>
                  <a:gd name="connsiteX24" fmla="*/ 479543 w 1342927"/>
                  <a:gd name="connsiteY24" fmla="*/ 145293 h 408207"/>
                  <a:gd name="connsiteX0" fmla="*/ 479543 w 1342927"/>
                  <a:gd name="connsiteY0" fmla="*/ 119193 h 382107"/>
                  <a:gd name="connsiteX1" fmla="*/ 504943 w 1342927"/>
                  <a:gd name="connsiteY1" fmla="*/ 195393 h 382107"/>
                  <a:gd name="connsiteX2" fmla="*/ 419536 w 1342927"/>
                  <a:gd name="connsiteY2" fmla="*/ 199065 h 382107"/>
                  <a:gd name="connsiteX3" fmla="*/ 32172 w 1342927"/>
                  <a:gd name="connsiteY3" fmla="*/ 81160 h 382107"/>
                  <a:gd name="connsiteX4" fmla="*/ 40985 w 1342927"/>
                  <a:gd name="connsiteY4" fmla="*/ 135533 h 382107"/>
                  <a:gd name="connsiteX5" fmla="*/ 196784 w 1342927"/>
                  <a:gd name="connsiteY5" fmla="*/ 208579 h 382107"/>
                  <a:gd name="connsiteX6" fmla="*/ 705603 w 1342927"/>
                  <a:gd name="connsiteY6" fmla="*/ 352873 h 382107"/>
                  <a:gd name="connsiteX7" fmla="*/ 751323 w 1342927"/>
                  <a:gd name="connsiteY7" fmla="*/ 375733 h 382107"/>
                  <a:gd name="connsiteX8" fmla="*/ 827523 w 1342927"/>
                  <a:gd name="connsiteY8" fmla="*/ 380813 h 382107"/>
                  <a:gd name="connsiteX9" fmla="*/ 893563 w 1342927"/>
                  <a:gd name="connsiteY9" fmla="*/ 355413 h 382107"/>
                  <a:gd name="connsiteX10" fmla="*/ 929123 w 1342927"/>
                  <a:gd name="connsiteY10" fmla="*/ 304613 h 382107"/>
                  <a:gd name="connsiteX11" fmla="*/ 929123 w 1342927"/>
                  <a:gd name="connsiteY11" fmla="*/ 238573 h 382107"/>
                  <a:gd name="connsiteX12" fmla="*/ 1105867 w 1342927"/>
                  <a:gd name="connsiteY12" fmla="*/ 181947 h 382107"/>
                  <a:gd name="connsiteX13" fmla="*/ 1238486 w 1342927"/>
                  <a:gd name="connsiteY13" fmla="*/ 125840 h 382107"/>
                  <a:gd name="connsiteX14" fmla="*/ 1166046 w 1342927"/>
                  <a:gd name="connsiteY14" fmla="*/ 95402 h 382107"/>
                  <a:gd name="connsiteX15" fmla="*/ 1341782 w 1342927"/>
                  <a:gd name="connsiteY15" fmla="*/ 16192 h 382107"/>
                  <a:gd name="connsiteX16" fmla="*/ 1064664 w 1342927"/>
                  <a:gd name="connsiteY16" fmla="*/ 722 h 382107"/>
                  <a:gd name="connsiteX17" fmla="*/ 922725 w 1342927"/>
                  <a:gd name="connsiteY17" fmla="*/ 28903 h 382107"/>
                  <a:gd name="connsiteX18" fmla="*/ 713223 w 1342927"/>
                  <a:gd name="connsiteY18" fmla="*/ 25213 h 382107"/>
                  <a:gd name="connsiteX19" fmla="*/ 654803 w 1342927"/>
                  <a:gd name="connsiteY19" fmla="*/ 37913 h 382107"/>
                  <a:gd name="connsiteX20" fmla="*/ 593843 w 1342927"/>
                  <a:gd name="connsiteY20" fmla="*/ 7433 h 382107"/>
                  <a:gd name="connsiteX21" fmla="*/ 544120 w 1342927"/>
                  <a:gd name="connsiteY21" fmla="*/ 11034 h 382107"/>
                  <a:gd name="connsiteX22" fmla="*/ 458121 w 1342927"/>
                  <a:gd name="connsiteY22" fmla="*/ 34780 h 382107"/>
                  <a:gd name="connsiteX23" fmla="*/ 201862 w 1342927"/>
                  <a:gd name="connsiteY23" fmla="*/ 59640 h 382107"/>
                  <a:gd name="connsiteX24" fmla="*/ 479543 w 1342927"/>
                  <a:gd name="connsiteY24" fmla="*/ 119193 h 382107"/>
                  <a:gd name="connsiteX0" fmla="*/ 479543 w 1342927"/>
                  <a:gd name="connsiteY0" fmla="*/ 119193 h 382107"/>
                  <a:gd name="connsiteX1" fmla="*/ 504943 w 1342927"/>
                  <a:gd name="connsiteY1" fmla="*/ 195393 h 382107"/>
                  <a:gd name="connsiteX2" fmla="*/ 419536 w 1342927"/>
                  <a:gd name="connsiteY2" fmla="*/ 199065 h 382107"/>
                  <a:gd name="connsiteX3" fmla="*/ 32172 w 1342927"/>
                  <a:gd name="connsiteY3" fmla="*/ 81160 h 382107"/>
                  <a:gd name="connsiteX4" fmla="*/ 40985 w 1342927"/>
                  <a:gd name="connsiteY4" fmla="*/ 135533 h 382107"/>
                  <a:gd name="connsiteX5" fmla="*/ 196784 w 1342927"/>
                  <a:gd name="connsiteY5" fmla="*/ 208579 h 382107"/>
                  <a:gd name="connsiteX6" fmla="*/ 705603 w 1342927"/>
                  <a:gd name="connsiteY6" fmla="*/ 352873 h 382107"/>
                  <a:gd name="connsiteX7" fmla="*/ 751323 w 1342927"/>
                  <a:gd name="connsiteY7" fmla="*/ 375733 h 382107"/>
                  <a:gd name="connsiteX8" fmla="*/ 827523 w 1342927"/>
                  <a:gd name="connsiteY8" fmla="*/ 380813 h 382107"/>
                  <a:gd name="connsiteX9" fmla="*/ 893563 w 1342927"/>
                  <a:gd name="connsiteY9" fmla="*/ 355413 h 382107"/>
                  <a:gd name="connsiteX10" fmla="*/ 929123 w 1342927"/>
                  <a:gd name="connsiteY10" fmla="*/ 304613 h 382107"/>
                  <a:gd name="connsiteX11" fmla="*/ 929123 w 1342927"/>
                  <a:gd name="connsiteY11" fmla="*/ 238573 h 382107"/>
                  <a:gd name="connsiteX12" fmla="*/ 1105867 w 1342927"/>
                  <a:gd name="connsiteY12" fmla="*/ 181947 h 382107"/>
                  <a:gd name="connsiteX13" fmla="*/ 1238486 w 1342927"/>
                  <a:gd name="connsiteY13" fmla="*/ 125840 h 382107"/>
                  <a:gd name="connsiteX14" fmla="*/ 1166046 w 1342927"/>
                  <a:gd name="connsiteY14" fmla="*/ 95402 h 382107"/>
                  <a:gd name="connsiteX15" fmla="*/ 1341782 w 1342927"/>
                  <a:gd name="connsiteY15" fmla="*/ 16192 h 382107"/>
                  <a:gd name="connsiteX16" fmla="*/ 1064664 w 1342927"/>
                  <a:gd name="connsiteY16" fmla="*/ 722 h 382107"/>
                  <a:gd name="connsiteX17" fmla="*/ 922725 w 1342927"/>
                  <a:gd name="connsiteY17" fmla="*/ 28903 h 382107"/>
                  <a:gd name="connsiteX18" fmla="*/ 713223 w 1342927"/>
                  <a:gd name="connsiteY18" fmla="*/ 25213 h 382107"/>
                  <a:gd name="connsiteX19" fmla="*/ 654803 w 1342927"/>
                  <a:gd name="connsiteY19" fmla="*/ 37913 h 382107"/>
                  <a:gd name="connsiteX20" fmla="*/ 612715 w 1342927"/>
                  <a:gd name="connsiteY20" fmla="*/ 23814 h 382107"/>
                  <a:gd name="connsiteX21" fmla="*/ 593843 w 1342927"/>
                  <a:gd name="connsiteY21" fmla="*/ 7433 h 382107"/>
                  <a:gd name="connsiteX22" fmla="*/ 544120 w 1342927"/>
                  <a:gd name="connsiteY22" fmla="*/ 11034 h 382107"/>
                  <a:gd name="connsiteX23" fmla="*/ 458121 w 1342927"/>
                  <a:gd name="connsiteY23" fmla="*/ 34780 h 382107"/>
                  <a:gd name="connsiteX24" fmla="*/ 201862 w 1342927"/>
                  <a:gd name="connsiteY24" fmla="*/ 59640 h 382107"/>
                  <a:gd name="connsiteX25" fmla="*/ 479543 w 1342927"/>
                  <a:gd name="connsiteY25" fmla="*/ 119193 h 382107"/>
                  <a:gd name="connsiteX0" fmla="*/ 479543 w 1342927"/>
                  <a:gd name="connsiteY0" fmla="*/ 119193 h 382107"/>
                  <a:gd name="connsiteX1" fmla="*/ 504943 w 1342927"/>
                  <a:gd name="connsiteY1" fmla="*/ 195393 h 382107"/>
                  <a:gd name="connsiteX2" fmla="*/ 419536 w 1342927"/>
                  <a:gd name="connsiteY2" fmla="*/ 199065 h 382107"/>
                  <a:gd name="connsiteX3" fmla="*/ 32172 w 1342927"/>
                  <a:gd name="connsiteY3" fmla="*/ 81160 h 382107"/>
                  <a:gd name="connsiteX4" fmla="*/ 40985 w 1342927"/>
                  <a:gd name="connsiteY4" fmla="*/ 135533 h 382107"/>
                  <a:gd name="connsiteX5" fmla="*/ 196784 w 1342927"/>
                  <a:gd name="connsiteY5" fmla="*/ 208579 h 382107"/>
                  <a:gd name="connsiteX6" fmla="*/ 705603 w 1342927"/>
                  <a:gd name="connsiteY6" fmla="*/ 352873 h 382107"/>
                  <a:gd name="connsiteX7" fmla="*/ 751323 w 1342927"/>
                  <a:gd name="connsiteY7" fmla="*/ 375733 h 382107"/>
                  <a:gd name="connsiteX8" fmla="*/ 827523 w 1342927"/>
                  <a:gd name="connsiteY8" fmla="*/ 380813 h 382107"/>
                  <a:gd name="connsiteX9" fmla="*/ 893563 w 1342927"/>
                  <a:gd name="connsiteY9" fmla="*/ 355413 h 382107"/>
                  <a:gd name="connsiteX10" fmla="*/ 929123 w 1342927"/>
                  <a:gd name="connsiteY10" fmla="*/ 304613 h 382107"/>
                  <a:gd name="connsiteX11" fmla="*/ 929123 w 1342927"/>
                  <a:gd name="connsiteY11" fmla="*/ 238573 h 382107"/>
                  <a:gd name="connsiteX12" fmla="*/ 1105867 w 1342927"/>
                  <a:gd name="connsiteY12" fmla="*/ 181947 h 382107"/>
                  <a:gd name="connsiteX13" fmla="*/ 1238486 w 1342927"/>
                  <a:gd name="connsiteY13" fmla="*/ 125840 h 382107"/>
                  <a:gd name="connsiteX14" fmla="*/ 1166046 w 1342927"/>
                  <a:gd name="connsiteY14" fmla="*/ 95402 h 382107"/>
                  <a:gd name="connsiteX15" fmla="*/ 1341782 w 1342927"/>
                  <a:gd name="connsiteY15" fmla="*/ 16192 h 382107"/>
                  <a:gd name="connsiteX16" fmla="*/ 1064664 w 1342927"/>
                  <a:gd name="connsiteY16" fmla="*/ 722 h 382107"/>
                  <a:gd name="connsiteX17" fmla="*/ 922725 w 1342927"/>
                  <a:gd name="connsiteY17" fmla="*/ 28903 h 382107"/>
                  <a:gd name="connsiteX18" fmla="*/ 713223 w 1342927"/>
                  <a:gd name="connsiteY18" fmla="*/ 25213 h 382107"/>
                  <a:gd name="connsiteX19" fmla="*/ 654803 w 1342927"/>
                  <a:gd name="connsiteY19" fmla="*/ 37913 h 382107"/>
                  <a:gd name="connsiteX20" fmla="*/ 593843 w 1342927"/>
                  <a:gd name="connsiteY20" fmla="*/ 7433 h 382107"/>
                  <a:gd name="connsiteX21" fmla="*/ 544120 w 1342927"/>
                  <a:gd name="connsiteY21" fmla="*/ 11034 h 382107"/>
                  <a:gd name="connsiteX22" fmla="*/ 458121 w 1342927"/>
                  <a:gd name="connsiteY22" fmla="*/ 34780 h 382107"/>
                  <a:gd name="connsiteX23" fmla="*/ 201862 w 1342927"/>
                  <a:gd name="connsiteY23" fmla="*/ 59640 h 382107"/>
                  <a:gd name="connsiteX24" fmla="*/ 479543 w 1342927"/>
                  <a:gd name="connsiteY24" fmla="*/ 119193 h 382107"/>
                  <a:gd name="connsiteX0" fmla="*/ 479543 w 1342927"/>
                  <a:gd name="connsiteY0" fmla="*/ 119193 h 382107"/>
                  <a:gd name="connsiteX1" fmla="*/ 504943 w 1342927"/>
                  <a:gd name="connsiteY1" fmla="*/ 195393 h 382107"/>
                  <a:gd name="connsiteX2" fmla="*/ 419536 w 1342927"/>
                  <a:gd name="connsiteY2" fmla="*/ 199065 h 382107"/>
                  <a:gd name="connsiteX3" fmla="*/ 32172 w 1342927"/>
                  <a:gd name="connsiteY3" fmla="*/ 81160 h 382107"/>
                  <a:gd name="connsiteX4" fmla="*/ 40985 w 1342927"/>
                  <a:gd name="connsiteY4" fmla="*/ 135533 h 382107"/>
                  <a:gd name="connsiteX5" fmla="*/ 196784 w 1342927"/>
                  <a:gd name="connsiteY5" fmla="*/ 208579 h 382107"/>
                  <a:gd name="connsiteX6" fmla="*/ 705603 w 1342927"/>
                  <a:gd name="connsiteY6" fmla="*/ 352873 h 382107"/>
                  <a:gd name="connsiteX7" fmla="*/ 751323 w 1342927"/>
                  <a:gd name="connsiteY7" fmla="*/ 375733 h 382107"/>
                  <a:gd name="connsiteX8" fmla="*/ 827523 w 1342927"/>
                  <a:gd name="connsiteY8" fmla="*/ 380813 h 382107"/>
                  <a:gd name="connsiteX9" fmla="*/ 893563 w 1342927"/>
                  <a:gd name="connsiteY9" fmla="*/ 355413 h 382107"/>
                  <a:gd name="connsiteX10" fmla="*/ 929123 w 1342927"/>
                  <a:gd name="connsiteY10" fmla="*/ 304613 h 382107"/>
                  <a:gd name="connsiteX11" fmla="*/ 929123 w 1342927"/>
                  <a:gd name="connsiteY11" fmla="*/ 238573 h 382107"/>
                  <a:gd name="connsiteX12" fmla="*/ 1105867 w 1342927"/>
                  <a:gd name="connsiteY12" fmla="*/ 181947 h 382107"/>
                  <a:gd name="connsiteX13" fmla="*/ 1238486 w 1342927"/>
                  <a:gd name="connsiteY13" fmla="*/ 125840 h 382107"/>
                  <a:gd name="connsiteX14" fmla="*/ 1166046 w 1342927"/>
                  <a:gd name="connsiteY14" fmla="*/ 95402 h 382107"/>
                  <a:gd name="connsiteX15" fmla="*/ 1341782 w 1342927"/>
                  <a:gd name="connsiteY15" fmla="*/ 16192 h 382107"/>
                  <a:gd name="connsiteX16" fmla="*/ 1064664 w 1342927"/>
                  <a:gd name="connsiteY16" fmla="*/ 722 h 382107"/>
                  <a:gd name="connsiteX17" fmla="*/ 922725 w 1342927"/>
                  <a:gd name="connsiteY17" fmla="*/ 28903 h 382107"/>
                  <a:gd name="connsiteX18" fmla="*/ 713223 w 1342927"/>
                  <a:gd name="connsiteY18" fmla="*/ 25213 h 382107"/>
                  <a:gd name="connsiteX19" fmla="*/ 654803 w 1342927"/>
                  <a:gd name="connsiteY19" fmla="*/ 37913 h 382107"/>
                  <a:gd name="connsiteX20" fmla="*/ 588908 w 1342927"/>
                  <a:gd name="connsiteY20" fmla="*/ 18424 h 382107"/>
                  <a:gd name="connsiteX21" fmla="*/ 544120 w 1342927"/>
                  <a:gd name="connsiteY21" fmla="*/ 11034 h 382107"/>
                  <a:gd name="connsiteX22" fmla="*/ 458121 w 1342927"/>
                  <a:gd name="connsiteY22" fmla="*/ 34780 h 382107"/>
                  <a:gd name="connsiteX23" fmla="*/ 201862 w 1342927"/>
                  <a:gd name="connsiteY23" fmla="*/ 59640 h 382107"/>
                  <a:gd name="connsiteX24" fmla="*/ 479543 w 1342927"/>
                  <a:gd name="connsiteY24" fmla="*/ 119193 h 382107"/>
                  <a:gd name="connsiteX0" fmla="*/ 479543 w 1342927"/>
                  <a:gd name="connsiteY0" fmla="*/ 119193 h 382107"/>
                  <a:gd name="connsiteX1" fmla="*/ 504943 w 1342927"/>
                  <a:gd name="connsiteY1" fmla="*/ 195393 h 382107"/>
                  <a:gd name="connsiteX2" fmla="*/ 419536 w 1342927"/>
                  <a:gd name="connsiteY2" fmla="*/ 199065 h 382107"/>
                  <a:gd name="connsiteX3" fmla="*/ 32172 w 1342927"/>
                  <a:gd name="connsiteY3" fmla="*/ 81160 h 382107"/>
                  <a:gd name="connsiteX4" fmla="*/ 40985 w 1342927"/>
                  <a:gd name="connsiteY4" fmla="*/ 135533 h 382107"/>
                  <a:gd name="connsiteX5" fmla="*/ 196784 w 1342927"/>
                  <a:gd name="connsiteY5" fmla="*/ 208579 h 382107"/>
                  <a:gd name="connsiteX6" fmla="*/ 705603 w 1342927"/>
                  <a:gd name="connsiteY6" fmla="*/ 352873 h 382107"/>
                  <a:gd name="connsiteX7" fmla="*/ 751323 w 1342927"/>
                  <a:gd name="connsiteY7" fmla="*/ 375733 h 382107"/>
                  <a:gd name="connsiteX8" fmla="*/ 827523 w 1342927"/>
                  <a:gd name="connsiteY8" fmla="*/ 380813 h 382107"/>
                  <a:gd name="connsiteX9" fmla="*/ 893563 w 1342927"/>
                  <a:gd name="connsiteY9" fmla="*/ 355413 h 382107"/>
                  <a:gd name="connsiteX10" fmla="*/ 929123 w 1342927"/>
                  <a:gd name="connsiteY10" fmla="*/ 304613 h 382107"/>
                  <a:gd name="connsiteX11" fmla="*/ 929123 w 1342927"/>
                  <a:gd name="connsiteY11" fmla="*/ 238573 h 382107"/>
                  <a:gd name="connsiteX12" fmla="*/ 1105867 w 1342927"/>
                  <a:gd name="connsiteY12" fmla="*/ 181947 h 382107"/>
                  <a:gd name="connsiteX13" fmla="*/ 1238486 w 1342927"/>
                  <a:gd name="connsiteY13" fmla="*/ 125840 h 382107"/>
                  <a:gd name="connsiteX14" fmla="*/ 1166046 w 1342927"/>
                  <a:gd name="connsiteY14" fmla="*/ 95402 h 382107"/>
                  <a:gd name="connsiteX15" fmla="*/ 1341782 w 1342927"/>
                  <a:gd name="connsiteY15" fmla="*/ 16192 h 382107"/>
                  <a:gd name="connsiteX16" fmla="*/ 1064664 w 1342927"/>
                  <a:gd name="connsiteY16" fmla="*/ 722 h 382107"/>
                  <a:gd name="connsiteX17" fmla="*/ 922725 w 1342927"/>
                  <a:gd name="connsiteY17" fmla="*/ 28903 h 382107"/>
                  <a:gd name="connsiteX18" fmla="*/ 713223 w 1342927"/>
                  <a:gd name="connsiteY18" fmla="*/ 25213 h 382107"/>
                  <a:gd name="connsiteX19" fmla="*/ 654803 w 1342927"/>
                  <a:gd name="connsiteY19" fmla="*/ 37913 h 382107"/>
                  <a:gd name="connsiteX20" fmla="*/ 588908 w 1342927"/>
                  <a:gd name="connsiteY20" fmla="*/ 18424 h 382107"/>
                  <a:gd name="connsiteX21" fmla="*/ 532399 w 1342927"/>
                  <a:gd name="connsiteY21" fmla="*/ 20960 h 382107"/>
                  <a:gd name="connsiteX22" fmla="*/ 458121 w 1342927"/>
                  <a:gd name="connsiteY22" fmla="*/ 34780 h 382107"/>
                  <a:gd name="connsiteX23" fmla="*/ 201862 w 1342927"/>
                  <a:gd name="connsiteY23" fmla="*/ 59640 h 382107"/>
                  <a:gd name="connsiteX24" fmla="*/ 479543 w 1342927"/>
                  <a:gd name="connsiteY24" fmla="*/ 119193 h 382107"/>
                  <a:gd name="connsiteX0" fmla="*/ 479543 w 1389659"/>
                  <a:gd name="connsiteY0" fmla="*/ 119193 h 382107"/>
                  <a:gd name="connsiteX1" fmla="*/ 504943 w 1389659"/>
                  <a:gd name="connsiteY1" fmla="*/ 195393 h 382107"/>
                  <a:gd name="connsiteX2" fmla="*/ 419536 w 1389659"/>
                  <a:gd name="connsiteY2" fmla="*/ 199065 h 382107"/>
                  <a:gd name="connsiteX3" fmla="*/ 32172 w 1389659"/>
                  <a:gd name="connsiteY3" fmla="*/ 81160 h 382107"/>
                  <a:gd name="connsiteX4" fmla="*/ 40985 w 1389659"/>
                  <a:gd name="connsiteY4" fmla="*/ 135533 h 382107"/>
                  <a:gd name="connsiteX5" fmla="*/ 196784 w 1389659"/>
                  <a:gd name="connsiteY5" fmla="*/ 208579 h 382107"/>
                  <a:gd name="connsiteX6" fmla="*/ 705603 w 1389659"/>
                  <a:gd name="connsiteY6" fmla="*/ 352873 h 382107"/>
                  <a:gd name="connsiteX7" fmla="*/ 751323 w 1389659"/>
                  <a:gd name="connsiteY7" fmla="*/ 375733 h 382107"/>
                  <a:gd name="connsiteX8" fmla="*/ 827523 w 1389659"/>
                  <a:gd name="connsiteY8" fmla="*/ 380813 h 382107"/>
                  <a:gd name="connsiteX9" fmla="*/ 893563 w 1389659"/>
                  <a:gd name="connsiteY9" fmla="*/ 355413 h 382107"/>
                  <a:gd name="connsiteX10" fmla="*/ 929123 w 1389659"/>
                  <a:gd name="connsiteY10" fmla="*/ 304613 h 382107"/>
                  <a:gd name="connsiteX11" fmla="*/ 929123 w 1389659"/>
                  <a:gd name="connsiteY11" fmla="*/ 238573 h 382107"/>
                  <a:gd name="connsiteX12" fmla="*/ 1105867 w 1389659"/>
                  <a:gd name="connsiteY12" fmla="*/ 181947 h 382107"/>
                  <a:gd name="connsiteX13" fmla="*/ 1389334 w 1389659"/>
                  <a:gd name="connsiteY13" fmla="*/ 186970 h 382107"/>
                  <a:gd name="connsiteX14" fmla="*/ 1166046 w 1389659"/>
                  <a:gd name="connsiteY14" fmla="*/ 95402 h 382107"/>
                  <a:gd name="connsiteX15" fmla="*/ 1341782 w 1389659"/>
                  <a:gd name="connsiteY15" fmla="*/ 16192 h 382107"/>
                  <a:gd name="connsiteX16" fmla="*/ 1064664 w 1389659"/>
                  <a:gd name="connsiteY16" fmla="*/ 722 h 382107"/>
                  <a:gd name="connsiteX17" fmla="*/ 922725 w 1389659"/>
                  <a:gd name="connsiteY17" fmla="*/ 28903 h 382107"/>
                  <a:gd name="connsiteX18" fmla="*/ 713223 w 1389659"/>
                  <a:gd name="connsiteY18" fmla="*/ 25213 h 382107"/>
                  <a:gd name="connsiteX19" fmla="*/ 654803 w 1389659"/>
                  <a:gd name="connsiteY19" fmla="*/ 37913 h 382107"/>
                  <a:gd name="connsiteX20" fmla="*/ 588908 w 1389659"/>
                  <a:gd name="connsiteY20" fmla="*/ 18424 h 382107"/>
                  <a:gd name="connsiteX21" fmla="*/ 532399 w 1389659"/>
                  <a:gd name="connsiteY21" fmla="*/ 20960 h 382107"/>
                  <a:gd name="connsiteX22" fmla="*/ 458121 w 1389659"/>
                  <a:gd name="connsiteY22" fmla="*/ 34780 h 382107"/>
                  <a:gd name="connsiteX23" fmla="*/ 201862 w 1389659"/>
                  <a:gd name="connsiteY23" fmla="*/ 59640 h 382107"/>
                  <a:gd name="connsiteX24" fmla="*/ 479543 w 1389659"/>
                  <a:gd name="connsiteY24" fmla="*/ 119193 h 382107"/>
                  <a:gd name="connsiteX0" fmla="*/ 479543 w 1389659"/>
                  <a:gd name="connsiteY0" fmla="*/ 119193 h 382107"/>
                  <a:gd name="connsiteX1" fmla="*/ 504943 w 1389659"/>
                  <a:gd name="connsiteY1" fmla="*/ 195393 h 382107"/>
                  <a:gd name="connsiteX2" fmla="*/ 419536 w 1389659"/>
                  <a:gd name="connsiteY2" fmla="*/ 199065 h 382107"/>
                  <a:gd name="connsiteX3" fmla="*/ 32172 w 1389659"/>
                  <a:gd name="connsiteY3" fmla="*/ 81160 h 382107"/>
                  <a:gd name="connsiteX4" fmla="*/ 40985 w 1389659"/>
                  <a:gd name="connsiteY4" fmla="*/ 135533 h 382107"/>
                  <a:gd name="connsiteX5" fmla="*/ 196784 w 1389659"/>
                  <a:gd name="connsiteY5" fmla="*/ 208579 h 382107"/>
                  <a:gd name="connsiteX6" fmla="*/ 705603 w 1389659"/>
                  <a:gd name="connsiteY6" fmla="*/ 352873 h 382107"/>
                  <a:gd name="connsiteX7" fmla="*/ 751323 w 1389659"/>
                  <a:gd name="connsiteY7" fmla="*/ 375733 h 382107"/>
                  <a:gd name="connsiteX8" fmla="*/ 827523 w 1389659"/>
                  <a:gd name="connsiteY8" fmla="*/ 380813 h 382107"/>
                  <a:gd name="connsiteX9" fmla="*/ 893563 w 1389659"/>
                  <a:gd name="connsiteY9" fmla="*/ 355413 h 382107"/>
                  <a:gd name="connsiteX10" fmla="*/ 803567 w 1389659"/>
                  <a:gd name="connsiteY10" fmla="*/ 235689 h 382107"/>
                  <a:gd name="connsiteX11" fmla="*/ 929123 w 1389659"/>
                  <a:gd name="connsiteY11" fmla="*/ 238573 h 382107"/>
                  <a:gd name="connsiteX12" fmla="*/ 1105867 w 1389659"/>
                  <a:gd name="connsiteY12" fmla="*/ 181947 h 382107"/>
                  <a:gd name="connsiteX13" fmla="*/ 1389334 w 1389659"/>
                  <a:gd name="connsiteY13" fmla="*/ 186970 h 382107"/>
                  <a:gd name="connsiteX14" fmla="*/ 1166046 w 1389659"/>
                  <a:gd name="connsiteY14" fmla="*/ 95402 h 382107"/>
                  <a:gd name="connsiteX15" fmla="*/ 1341782 w 1389659"/>
                  <a:gd name="connsiteY15" fmla="*/ 16192 h 382107"/>
                  <a:gd name="connsiteX16" fmla="*/ 1064664 w 1389659"/>
                  <a:gd name="connsiteY16" fmla="*/ 722 h 382107"/>
                  <a:gd name="connsiteX17" fmla="*/ 922725 w 1389659"/>
                  <a:gd name="connsiteY17" fmla="*/ 28903 h 382107"/>
                  <a:gd name="connsiteX18" fmla="*/ 713223 w 1389659"/>
                  <a:gd name="connsiteY18" fmla="*/ 25213 h 382107"/>
                  <a:gd name="connsiteX19" fmla="*/ 654803 w 1389659"/>
                  <a:gd name="connsiteY19" fmla="*/ 37913 h 382107"/>
                  <a:gd name="connsiteX20" fmla="*/ 588908 w 1389659"/>
                  <a:gd name="connsiteY20" fmla="*/ 18424 h 382107"/>
                  <a:gd name="connsiteX21" fmla="*/ 532399 w 1389659"/>
                  <a:gd name="connsiteY21" fmla="*/ 20960 h 382107"/>
                  <a:gd name="connsiteX22" fmla="*/ 458121 w 1389659"/>
                  <a:gd name="connsiteY22" fmla="*/ 34780 h 382107"/>
                  <a:gd name="connsiteX23" fmla="*/ 201862 w 1389659"/>
                  <a:gd name="connsiteY23" fmla="*/ 59640 h 382107"/>
                  <a:gd name="connsiteX24" fmla="*/ 479543 w 1389659"/>
                  <a:gd name="connsiteY24" fmla="*/ 119193 h 382107"/>
                  <a:gd name="connsiteX0" fmla="*/ 479543 w 1389659"/>
                  <a:gd name="connsiteY0" fmla="*/ 119193 h 390919"/>
                  <a:gd name="connsiteX1" fmla="*/ 504943 w 1389659"/>
                  <a:gd name="connsiteY1" fmla="*/ 195393 h 390919"/>
                  <a:gd name="connsiteX2" fmla="*/ 419536 w 1389659"/>
                  <a:gd name="connsiteY2" fmla="*/ 199065 h 390919"/>
                  <a:gd name="connsiteX3" fmla="*/ 32172 w 1389659"/>
                  <a:gd name="connsiteY3" fmla="*/ 81160 h 390919"/>
                  <a:gd name="connsiteX4" fmla="*/ 40985 w 1389659"/>
                  <a:gd name="connsiteY4" fmla="*/ 135533 h 390919"/>
                  <a:gd name="connsiteX5" fmla="*/ 196784 w 1389659"/>
                  <a:gd name="connsiteY5" fmla="*/ 208579 h 390919"/>
                  <a:gd name="connsiteX6" fmla="*/ 705603 w 1389659"/>
                  <a:gd name="connsiteY6" fmla="*/ 352873 h 390919"/>
                  <a:gd name="connsiteX7" fmla="*/ 751323 w 1389659"/>
                  <a:gd name="connsiteY7" fmla="*/ 375733 h 390919"/>
                  <a:gd name="connsiteX8" fmla="*/ 827523 w 1389659"/>
                  <a:gd name="connsiteY8" fmla="*/ 380813 h 390919"/>
                  <a:gd name="connsiteX9" fmla="*/ 803567 w 1389659"/>
                  <a:gd name="connsiteY9" fmla="*/ 235689 h 390919"/>
                  <a:gd name="connsiteX10" fmla="*/ 929123 w 1389659"/>
                  <a:gd name="connsiteY10" fmla="*/ 238573 h 390919"/>
                  <a:gd name="connsiteX11" fmla="*/ 1105867 w 1389659"/>
                  <a:gd name="connsiteY11" fmla="*/ 181947 h 390919"/>
                  <a:gd name="connsiteX12" fmla="*/ 1389334 w 1389659"/>
                  <a:gd name="connsiteY12" fmla="*/ 186970 h 390919"/>
                  <a:gd name="connsiteX13" fmla="*/ 1166046 w 1389659"/>
                  <a:gd name="connsiteY13" fmla="*/ 95402 h 390919"/>
                  <a:gd name="connsiteX14" fmla="*/ 1341782 w 1389659"/>
                  <a:gd name="connsiteY14" fmla="*/ 16192 h 390919"/>
                  <a:gd name="connsiteX15" fmla="*/ 1064664 w 1389659"/>
                  <a:gd name="connsiteY15" fmla="*/ 722 h 390919"/>
                  <a:gd name="connsiteX16" fmla="*/ 922725 w 1389659"/>
                  <a:gd name="connsiteY16" fmla="*/ 28903 h 390919"/>
                  <a:gd name="connsiteX17" fmla="*/ 713223 w 1389659"/>
                  <a:gd name="connsiteY17" fmla="*/ 25213 h 390919"/>
                  <a:gd name="connsiteX18" fmla="*/ 654803 w 1389659"/>
                  <a:gd name="connsiteY18" fmla="*/ 37913 h 390919"/>
                  <a:gd name="connsiteX19" fmla="*/ 588908 w 1389659"/>
                  <a:gd name="connsiteY19" fmla="*/ 18424 h 390919"/>
                  <a:gd name="connsiteX20" fmla="*/ 532399 w 1389659"/>
                  <a:gd name="connsiteY20" fmla="*/ 20960 h 390919"/>
                  <a:gd name="connsiteX21" fmla="*/ 458121 w 1389659"/>
                  <a:gd name="connsiteY21" fmla="*/ 34780 h 390919"/>
                  <a:gd name="connsiteX22" fmla="*/ 201862 w 1389659"/>
                  <a:gd name="connsiteY22" fmla="*/ 59640 h 390919"/>
                  <a:gd name="connsiteX23" fmla="*/ 479543 w 1389659"/>
                  <a:gd name="connsiteY23" fmla="*/ 119193 h 390919"/>
                  <a:gd name="connsiteX0" fmla="*/ 479543 w 1389659"/>
                  <a:gd name="connsiteY0" fmla="*/ 119193 h 384698"/>
                  <a:gd name="connsiteX1" fmla="*/ 504943 w 1389659"/>
                  <a:gd name="connsiteY1" fmla="*/ 195393 h 384698"/>
                  <a:gd name="connsiteX2" fmla="*/ 419536 w 1389659"/>
                  <a:gd name="connsiteY2" fmla="*/ 199065 h 384698"/>
                  <a:gd name="connsiteX3" fmla="*/ 32172 w 1389659"/>
                  <a:gd name="connsiteY3" fmla="*/ 81160 h 384698"/>
                  <a:gd name="connsiteX4" fmla="*/ 40985 w 1389659"/>
                  <a:gd name="connsiteY4" fmla="*/ 135533 h 384698"/>
                  <a:gd name="connsiteX5" fmla="*/ 196784 w 1389659"/>
                  <a:gd name="connsiteY5" fmla="*/ 208579 h 384698"/>
                  <a:gd name="connsiteX6" fmla="*/ 705603 w 1389659"/>
                  <a:gd name="connsiteY6" fmla="*/ 352873 h 384698"/>
                  <a:gd name="connsiteX7" fmla="*/ 751323 w 1389659"/>
                  <a:gd name="connsiteY7" fmla="*/ 375733 h 384698"/>
                  <a:gd name="connsiteX8" fmla="*/ 803567 w 1389659"/>
                  <a:gd name="connsiteY8" fmla="*/ 235689 h 384698"/>
                  <a:gd name="connsiteX9" fmla="*/ 929123 w 1389659"/>
                  <a:gd name="connsiteY9" fmla="*/ 238573 h 384698"/>
                  <a:gd name="connsiteX10" fmla="*/ 1105867 w 1389659"/>
                  <a:gd name="connsiteY10" fmla="*/ 181947 h 384698"/>
                  <a:gd name="connsiteX11" fmla="*/ 1389334 w 1389659"/>
                  <a:gd name="connsiteY11" fmla="*/ 186970 h 384698"/>
                  <a:gd name="connsiteX12" fmla="*/ 1166046 w 1389659"/>
                  <a:gd name="connsiteY12" fmla="*/ 95402 h 384698"/>
                  <a:gd name="connsiteX13" fmla="*/ 1341782 w 1389659"/>
                  <a:gd name="connsiteY13" fmla="*/ 16192 h 384698"/>
                  <a:gd name="connsiteX14" fmla="*/ 1064664 w 1389659"/>
                  <a:gd name="connsiteY14" fmla="*/ 722 h 384698"/>
                  <a:gd name="connsiteX15" fmla="*/ 922725 w 1389659"/>
                  <a:gd name="connsiteY15" fmla="*/ 28903 h 384698"/>
                  <a:gd name="connsiteX16" fmla="*/ 713223 w 1389659"/>
                  <a:gd name="connsiteY16" fmla="*/ 25213 h 384698"/>
                  <a:gd name="connsiteX17" fmla="*/ 654803 w 1389659"/>
                  <a:gd name="connsiteY17" fmla="*/ 37913 h 384698"/>
                  <a:gd name="connsiteX18" fmla="*/ 588908 w 1389659"/>
                  <a:gd name="connsiteY18" fmla="*/ 18424 h 384698"/>
                  <a:gd name="connsiteX19" fmla="*/ 532399 w 1389659"/>
                  <a:gd name="connsiteY19" fmla="*/ 20960 h 384698"/>
                  <a:gd name="connsiteX20" fmla="*/ 458121 w 1389659"/>
                  <a:gd name="connsiteY20" fmla="*/ 34780 h 384698"/>
                  <a:gd name="connsiteX21" fmla="*/ 201862 w 1389659"/>
                  <a:gd name="connsiteY21" fmla="*/ 59640 h 384698"/>
                  <a:gd name="connsiteX22" fmla="*/ 479543 w 1389659"/>
                  <a:gd name="connsiteY22" fmla="*/ 119193 h 384698"/>
                  <a:gd name="connsiteX0" fmla="*/ 479543 w 1389659"/>
                  <a:gd name="connsiteY0" fmla="*/ 119193 h 353017"/>
                  <a:gd name="connsiteX1" fmla="*/ 504943 w 1389659"/>
                  <a:gd name="connsiteY1" fmla="*/ 195393 h 353017"/>
                  <a:gd name="connsiteX2" fmla="*/ 419536 w 1389659"/>
                  <a:gd name="connsiteY2" fmla="*/ 199065 h 353017"/>
                  <a:gd name="connsiteX3" fmla="*/ 32172 w 1389659"/>
                  <a:gd name="connsiteY3" fmla="*/ 81160 h 353017"/>
                  <a:gd name="connsiteX4" fmla="*/ 40985 w 1389659"/>
                  <a:gd name="connsiteY4" fmla="*/ 135533 h 353017"/>
                  <a:gd name="connsiteX5" fmla="*/ 196784 w 1389659"/>
                  <a:gd name="connsiteY5" fmla="*/ 208579 h 353017"/>
                  <a:gd name="connsiteX6" fmla="*/ 705603 w 1389659"/>
                  <a:gd name="connsiteY6" fmla="*/ 352873 h 353017"/>
                  <a:gd name="connsiteX7" fmla="*/ 803567 w 1389659"/>
                  <a:gd name="connsiteY7" fmla="*/ 235689 h 353017"/>
                  <a:gd name="connsiteX8" fmla="*/ 929123 w 1389659"/>
                  <a:gd name="connsiteY8" fmla="*/ 238573 h 353017"/>
                  <a:gd name="connsiteX9" fmla="*/ 1105867 w 1389659"/>
                  <a:gd name="connsiteY9" fmla="*/ 181947 h 353017"/>
                  <a:gd name="connsiteX10" fmla="*/ 1389334 w 1389659"/>
                  <a:gd name="connsiteY10" fmla="*/ 186970 h 353017"/>
                  <a:gd name="connsiteX11" fmla="*/ 1166046 w 1389659"/>
                  <a:gd name="connsiteY11" fmla="*/ 95402 h 353017"/>
                  <a:gd name="connsiteX12" fmla="*/ 1341782 w 1389659"/>
                  <a:gd name="connsiteY12" fmla="*/ 16192 h 353017"/>
                  <a:gd name="connsiteX13" fmla="*/ 1064664 w 1389659"/>
                  <a:gd name="connsiteY13" fmla="*/ 722 h 353017"/>
                  <a:gd name="connsiteX14" fmla="*/ 922725 w 1389659"/>
                  <a:gd name="connsiteY14" fmla="*/ 28903 h 353017"/>
                  <a:gd name="connsiteX15" fmla="*/ 713223 w 1389659"/>
                  <a:gd name="connsiteY15" fmla="*/ 25213 h 353017"/>
                  <a:gd name="connsiteX16" fmla="*/ 654803 w 1389659"/>
                  <a:gd name="connsiteY16" fmla="*/ 37913 h 353017"/>
                  <a:gd name="connsiteX17" fmla="*/ 588908 w 1389659"/>
                  <a:gd name="connsiteY17" fmla="*/ 18424 h 353017"/>
                  <a:gd name="connsiteX18" fmla="*/ 532399 w 1389659"/>
                  <a:gd name="connsiteY18" fmla="*/ 20960 h 353017"/>
                  <a:gd name="connsiteX19" fmla="*/ 458121 w 1389659"/>
                  <a:gd name="connsiteY19" fmla="*/ 34780 h 353017"/>
                  <a:gd name="connsiteX20" fmla="*/ 201862 w 1389659"/>
                  <a:gd name="connsiteY20" fmla="*/ 59640 h 353017"/>
                  <a:gd name="connsiteX21" fmla="*/ 479543 w 1389659"/>
                  <a:gd name="connsiteY21" fmla="*/ 119193 h 353017"/>
                  <a:gd name="connsiteX0" fmla="*/ 479543 w 1389659"/>
                  <a:gd name="connsiteY0" fmla="*/ 119193 h 260709"/>
                  <a:gd name="connsiteX1" fmla="*/ 504943 w 1389659"/>
                  <a:gd name="connsiteY1" fmla="*/ 195393 h 260709"/>
                  <a:gd name="connsiteX2" fmla="*/ 419536 w 1389659"/>
                  <a:gd name="connsiteY2" fmla="*/ 199065 h 260709"/>
                  <a:gd name="connsiteX3" fmla="*/ 32172 w 1389659"/>
                  <a:gd name="connsiteY3" fmla="*/ 81160 h 260709"/>
                  <a:gd name="connsiteX4" fmla="*/ 40985 w 1389659"/>
                  <a:gd name="connsiteY4" fmla="*/ 135533 h 260709"/>
                  <a:gd name="connsiteX5" fmla="*/ 196784 w 1389659"/>
                  <a:gd name="connsiteY5" fmla="*/ 208579 h 260709"/>
                  <a:gd name="connsiteX6" fmla="*/ 632985 w 1389659"/>
                  <a:gd name="connsiteY6" fmla="*/ 260173 h 260709"/>
                  <a:gd name="connsiteX7" fmla="*/ 803567 w 1389659"/>
                  <a:gd name="connsiteY7" fmla="*/ 235689 h 260709"/>
                  <a:gd name="connsiteX8" fmla="*/ 929123 w 1389659"/>
                  <a:gd name="connsiteY8" fmla="*/ 238573 h 260709"/>
                  <a:gd name="connsiteX9" fmla="*/ 1105867 w 1389659"/>
                  <a:gd name="connsiteY9" fmla="*/ 181947 h 260709"/>
                  <a:gd name="connsiteX10" fmla="*/ 1389334 w 1389659"/>
                  <a:gd name="connsiteY10" fmla="*/ 186970 h 260709"/>
                  <a:gd name="connsiteX11" fmla="*/ 1166046 w 1389659"/>
                  <a:gd name="connsiteY11" fmla="*/ 95402 h 260709"/>
                  <a:gd name="connsiteX12" fmla="*/ 1341782 w 1389659"/>
                  <a:gd name="connsiteY12" fmla="*/ 16192 h 260709"/>
                  <a:gd name="connsiteX13" fmla="*/ 1064664 w 1389659"/>
                  <a:gd name="connsiteY13" fmla="*/ 722 h 260709"/>
                  <a:gd name="connsiteX14" fmla="*/ 922725 w 1389659"/>
                  <a:gd name="connsiteY14" fmla="*/ 28903 h 260709"/>
                  <a:gd name="connsiteX15" fmla="*/ 713223 w 1389659"/>
                  <a:gd name="connsiteY15" fmla="*/ 25213 h 260709"/>
                  <a:gd name="connsiteX16" fmla="*/ 654803 w 1389659"/>
                  <a:gd name="connsiteY16" fmla="*/ 37913 h 260709"/>
                  <a:gd name="connsiteX17" fmla="*/ 588908 w 1389659"/>
                  <a:gd name="connsiteY17" fmla="*/ 18424 h 260709"/>
                  <a:gd name="connsiteX18" fmla="*/ 532399 w 1389659"/>
                  <a:gd name="connsiteY18" fmla="*/ 20960 h 260709"/>
                  <a:gd name="connsiteX19" fmla="*/ 458121 w 1389659"/>
                  <a:gd name="connsiteY19" fmla="*/ 34780 h 260709"/>
                  <a:gd name="connsiteX20" fmla="*/ 201862 w 1389659"/>
                  <a:gd name="connsiteY20" fmla="*/ 59640 h 260709"/>
                  <a:gd name="connsiteX21" fmla="*/ 479543 w 1389659"/>
                  <a:gd name="connsiteY21" fmla="*/ 119193 h 260709"/>
                  <a:gd name="connsiteX0" fmla="*/ 479543 w 1389659"/>
                  <a:gd name="connsiteY0" fmla="*/ 119193 h 248513"/>
                  <a:gd name="connsiteX1" fmla="*/ 504943 w 1389659"/>
                  <a:gd name="connsiteY1" fmla="*/ 195393 h 248513"/>
                  <a:gd name="connsiteX2" fmla="*/ 419536 w 1389659"/>
                  <a:gd name="connsiteY2" fmla="*/ 199065 h 248513"/>
                  <a:gd name="connsiteX3" fmla="*/ 32172 w 1389659"/>
                  <a:gd name="connsiteY3" fmla="*/ 81160 h 248513"/>
                  <a:gd name="connsiteX4" fmla="*/ 40985 w 1389659"/>
                  <a:gd name="connsiteY4" fmla="*/ 135533 h 248513"/>
                  <a:gd name="connsiteX5" fmla="*/ 196784 w 1389659"/>
                  <a:gd name="connsiteY5" fmla="*/ 208579 h 248513"/>
                  <a:gd name="connsiteX6" fmla="*/ 641902 w 1389659"/>
                  <a:gd name="connsiteY6" fmla="*/ 247668 h 248513"/>
                  <a:gd name="connsiteX7" fmla="*/ 803567 w 1389659"/>
                  <a:gd name="connsiteY7" fmla="*/ 235689 h 248513"/>
                  <a:gd name="connsiteX8" fmla="*/ 929123 w 1389659"/>
                  <a:gd name="connsiteY8" fmla="*/ 238573 h 248513"/>
                  <a:gd name="connsiteX9" fmla="*/ 1105867 w 1389659"/>
                  <a:gd name="connsiteY9" fmla="*/ 181947 h 248513"/>
                  <a:gd name="connsiteX10" fmla="*/ 1389334 w 1389659"/>
                  <a:gd name="connsiteY10" fmla="*/ 186970 h 248513"/>
                  <a:gd name="connsiteX11" fmla="*/ 1166046 w 1389659"/>
                  <a:gd name="connsiteY11" fmla="*/ 95402 h 248513"/>
                  <a:gd name="connsiteX12" fmla="*/ 1341782 w 1389659"/>
                  <a:gd name="connsiteY12" fmla="*/ 16192 h 248513"/>
                  <a:gd name="connsiteX13" fmla="*/ 1064664 w 1389659"/>
                  <a:gd name="connsiteY13" fmla="*/ 722 h 248513"/>
                  <a:gd name="connsiteX14" fmla="*/ 922725 w 1389659"/>
                  <a:gd name="connsiteY14" fmla="*/ 28903 h 248513"/>
                  <a:gd name="connsiteX15" fmla="*/ 713223 w 1389659"/>
                  <a:gd name="connsiteY15" fmla="*/ 25213 h 248513"/>
                  <a:gd name="connsiteX16" fmla="*/ 654803 w 1389659"/>
                  <a:gd name="connsiteY16" fmla="*/ 37913 h 248513"/>
                  <a:gd name="connsiteX17" fmla="*/ 588908 w 1389659"/>
                  <a:gd name="connsiteY17" fmla="*/ 18424 h 248513"/>
                  <a:gd name="connsiteX18" fmla="*/ 532399 w 1389659"/>
                  <a:gd name="connsiteY18" fmla="*/ 20960 h 248513"/>
                  <a:gd name="connsiteX19" fmla="*/ 458121 w 1389659"/>
                  <a:gd name="connsiteY19" fmla="*/ 34780 h 248513"/>
                  <a:gd name="connsiteX20" fmla="*/ 201862 w 1389659"/>
                  <a:gd name="connsiteY20" fmla="*/ 59640 h 248513"/>
                  <a:gd name="connsiteX21" fmla="*/ 479543 w 1389659"/>
                  <a:gd name="connsiteY21" fmla="*/ 119193 h 248513"/>
                  <a:gd name="connsiteX0" fmla="*/ 479543 w 1389659"/>
                  <a:gd name="connsiteY0" fmla="*/ 119193 h 248002"/>
                  <a:gd name="connsiteX1" fmla="*/ 504943 w 1389659"/>
                  <a:gd name="connsiteY1" fmla="*/ 195393 h 248002"/>
                  <a:gd name="connsiteX2" fmla="*/ 419536 w 1389659"/>
                  <a:gd name="connsiteY2" fmla="*/ 199065 h 248002"/>
                  <a:gd name="connsiteX3" fmla="*/ 32172 w 1389659"/>
                  <a:gd name="connsiteY3" fmla="*/ 81160 h 248002"/>
                  <a:gd name="connsiteX4" fmla="*/ 40985 w 1389659"/>
                  <a:gd name="connsiteY4" fmla="*/ 135533 h 248002"/>
                  <a:gd name="connsiteX5" fmla="*/ 196784 w 1389659"/>
                  <a:gd name="connsiteY5" fmla="*/ 208579 h 248002"/>
                  <a:gd name="connsiteX6" fmla="*/ 641902 w 1389659"/>
                  <a:gd name="connsiteY6" fmla="*/ 247668 h 248002"/>
                  <a:gd name="connsiteX7" fmla="*/ 803567 w 1389659"/>
                  <a:gd name="connsiteY7" fmla="*/ 235689 h 248002"/>
                  <a:gd name="connsiteX8" fmla="*/ 929123 w 1389659"/>
                  <a:gd name="connsiteY8" fmla="*/ 238573 h 248002"/>
                  <a:gd name="connsiteX9" fmla="*/ 1105867 w 1389659"/>
                  <a:gd name="connsiteY9" fmla="*/ 181947 h 248002"/>
                  <a:gd name="connsiteX10" fmla="*/ 1389334 w 1389659"/>
                  <a:gd name="connsiteY10" fmla="*/ 186970 h 248002"/>
                  <a:gd name="connsiteX11" fmla="*/ 1166046 w 1389659"/>
                  <a:gd name="connsiteY11" fmla="*/ 95402 h 248002"/>
                  <a:gd name="connsiteX12" fmla="*/ 1341782 w 1389659"/>
                  <a:gd name="connsiteY12" fmla="*/ 16192 h 248002"/>
                  <a:gd name="connsiteX13" fmla="*/ 1064664 w 1389659"/>
                  <a:gd name="connsiteY13" fmla="*/ 722 h 248002"/>
                  <a:gd name="connsiteX14" fmla="*/ 922725 w 1389659"/>
                  <a:gd name="connsiteY14" fmla="*/ 28903 h 248002"/>
                  <a:gd name="connsiteX15" fmla="*/ 713223 w 1389659"/>
                  <a:gd name="connsiteY15" fmla="*/ 25213 h 248002"/>
                  <a:gd name="connsiteX16" fmla="*/ 654803 w 1389659"/>
                  <a:gd name="connsiteY16" fmla="*/ 37913 h 248002"/>
                  <a:gd name="connsiteX17" fmla="*/ 588908 w 1389659"/>
                  <a:gd name="connsiteY17" fmla="*/ 18424 h 248002"/>
                  <a:gd name="connsiteX18" fmla="*/ 532399 w 1389659"/>
                  <a:gd name="connsiteY18" fmla="*/ 20960 h 248002"/>
                  <a:gd name="connsiteX19" fmla="*/ 458121 w 1389659"/>
                  <a:gd name="connsiteY19" fmla="*/ 34780 h 248002"/>
                  <a:gd name="connsiteX20" fmla="*/ 201862 w 1389659"/>
                  <a:gd name="connsiteY20" fmla="*/ 59640 h 248002"/>
                  <a:gd name="connsiteX21" fmla="*/ 479543 w 1389659"/>
                  <a:gd name="connsiteY21" fmla="*/ 119193 h 248002"/>
                  <a:gd name="connsiteX0" fmla="*/ 479543 w 1389659"/>
                  <a:gd name="connsiteY0" fmla="*/ 119193 h 248002"/>
                  <a:gd name="connsiteX1" fmla="*/ 527600 w 1389659"/>
                  <a:gd name="connsiteY1" fmla="*/ 156700 h 248002"/>
                  <a:gd name="connsiteX2" fmla="*/ 419536 w 1389659"/>
                  <a:gd name="connsiteY2" fmla="*/ 199065 h 248002"/>
                  <a:gd name="connsiteX3" fmla="*/ 32172 w 1389659"/>
                  <a:gd name="connsiteY3" fmla="*/ 81160 h 248002"/>
                  <a:gd name="connsiteX4" fmla="*/ 40985 w 1389659"/>
                  <a:gd name="connsiteY4" fmla="*/ 135533 h 248002"/>
                  <a:gd name="connsiteX5" fmla="*/ 196784 w 1389659"/>
                  <a:gd name="connsiteY5" fmla="*/ 208579 h 248002"/>
                  <a:gd name="connsiteX6" fmla="*/ 641902 w 1389659"/>
                  <a:gd name="connsiteY6" fmla="*/ 247668 h 248002"/>
                  <a:gd name="connsiteX7" fmla="*/ 803567 w 1389659"/>
                  <a:gd name="connsiteY7" fmla="*/ 235689 h 248002"/>
                  <a:gd name="connsiteX8" fmla="*/ 929123 w 1389659"/>
                  <a:gd name="connsiteY8" fmla="*/ 238573 h 248002"/>
                  <a:gd name="connsiteX9" fmla="*/ 1105867 w 1389659"/>
                  <a:gd name="connsiteY9" fmla="*/ 181947 h 248002"/>
                  <a:gd name="connsiteX10" fmla="*/ 1389334 w 1389659"/>
                  <a:gd name="connsiteY10" fmla="*/ 186970 h 248002"/>
                  <a:gd name="connsiteX11" fmla="*/ 1166046 w 1389659"/>
                  <a:gd name="connsiteY11" fmla="*/ 95402 h 248002"/>
                  <a:gd name="connsiteX12" fmla="*/ 1341782 w 1389659"/>
                  <a:gd name="connsiteY12" fmla="*/ 16192 h 248002"/>
                  <a:gd name="connsiteX13" fmla="*/ 1064664 w 1389659"/>
                  <a:gd name="connsiteY13" fmla="*/ 722 h 248002"/>
                  <a:gd name="connsiteX14" fmla="*/ 922725 w 1389659"/>
                  <a:gd name="connsiteY14" fmla="*/ 28903 h 248002"/>
                  <a:gd name="connsiteX15" fmla="*/ 713223 w 1389659"/>
                  <a:gd name="connsiteY15" fmla="*/ 25213 h 248002"/>
                  <a:gd name="connsiteX16" fmla="*/ 654803 w 1389659"/>
                  <a:gd name="connsiteY16" fmla="*/ 37913 h 248002"/>
                  <a:gd name="connsiteX17" fmla="*/ 588908 w 1389659"/>
                  <a:gd name="connsiteY17" fmla="*/ 18424 h 248002"/>
                  <a:gd name="connsiteX18" fmla="*/ 532399 w 1389659"/>
                  <a:gd name="connsiteY18" fmla="*/ 20960 h 248002"/>
                  <a:gd name="connsiteX19" fmla="*/ 458121 w 1389659"/>
                  <a:gd name="connsiteY19" fmla="*/ 34780 h 248002"/>
                  <a:gd name="connsiteX20" fmla="*/ 201862 w 1389659"/>
                  <a:gd name="connsiteY20" fmla="*/ 59640 h 248002"/>
                  <a:gd name="connsiteX21" fmla="*/ 479543 w 1389659"/>
                  <a:gd name="connsiteY21" fmla="*/ 119193 h 248002"/>
                  <a:gd name="connsiteX0" fmla="*/ 479543 w 1389659"/>
                  <a:gd name="connsiteY0" fmla="*/ 119193 h 242160"/>
                  <a:gd name="connsiteX1" fmla="*/ 527600 w 1389659"/>
                  <a:gd name="connsiteY1" fmla="*/ 156700 h 242160"/>
                  <a:gd name="connsiteX2" fmla="*/ 419536 w 1389659"/>
                  <a:gd name="connsiteY2" fmla="*/ 199065 h 242160"/>
                  <a:gd name="connsiteX3" fmla="*/ 32172 w 1389659"/>
                  <a:gd name="connsiteY3" fmla="*/ 81160 h 242160"/>
                  <a:gd name="connsiteX4" fmla="*/ 40985 w 1389659"/>
                  <a:gd name="connsiteY4" fmla="*/ 135533 h 242160"/>
                  <a:gd name="connsiteX5" fmla="*/ 196784 w 1389659"/>
                  <a:gd name="connsiteY5" fmla="*/ 208579 h 242160"/>
                  <a:gd name="connsiteX6" fmla="*/ 637135 w 1389659"/>
                  <a:gd name="connsiteY6" fmla="*/ 230341 h 242160"/>
                  <a:gd name="connsiteX7" fmla="*/ 803567 w 1389659"/>
                  <a:gd name="connsiteY7" fmla="*/ 235689 h 242160"/>
                  <a:gd name="connsiteX8" fmla="*/ 929123 w 1389659"/>
                  <a:gd name="connsiteY8" fmla="*/ 238573 h 242160"/>
                  <a:gd name="connsiteX9" fmla="*/ 1105867 w 1389659"/>
                  <a:gd name="connsiteY9" fmla="*/ 181947 h 242160"/>
                  <a:gd name="connsiteX10" fmla="*/ 1389334 w 1389659"/>
                  <a:gd name="connsiteY10" fmla="*/ 186970 h 242160"/>
                  <a:gd name="connsiteX11" fmla="*/ 1166046 w 1389659"/>
                  <a:gd name="connsiteY11" fmla="*/ 95402 h 242160"/>
                  <a:gd name="connsiteX12" fmla="*/ 1341782 w 1389659"/>
                  <a:gd name="connsiteY12" fmla="*/ 16192 h 242160"/>
                  <a:gd name="connsiteX13" fmla="*/ 1064664 w 1389659"/>
                  <a:gd name="connsiteY13" fmla="*/ 722 h 242160"/>
                  <a:gd name="connsiteX14" fmla="*/ 922725 w 1389659"/>
                  <a:gd name="connsiteY14" fmla="*/ 28903 h 242160"/>
                  <a:gd name="connsiteX15" fmla="*/ 713223 w 1389659"/>
                  <a:gd name="connsiteY15" fmla="*/ 25213 h 242160"/>
                  <a:gd name="connsiteX16" fmla="*/ 654803 w 1389659"/>
                  <a:gd name="connsiteY16" fmla="*/ 37913 h 242160"/>
                  <a:gd name="connsiteX17" fmla="*/ 588908 w 1389659"/>
                  <a:gd name="connsiteY17" fmla="*/ 18424 h 242160"/>
                  <a:gd name="connsiteX18" fmla="*/ 532399 w 1389659"/>
                  <a:gd name="connsiteY18" fmla="*/ 20960 h 242160"/>
                  <a:gd name="connsiteX19" fmla="*/ 458121 w 1389659"/>
                  <a:gd name="connsiteY19" fmla="*/ 34780 h 242160"/>
                  <a:gd name="connsiteX20" fmla="*/ 201862 w 1389659"/>
                  <a:gd name="connsiteY20" fmla="*/ 59640 h 242160"/>
                  <a:gd name="connsiteX21" fmla="*/ 479543 w 1389659"/>
                  <a:gd name="connsiteY21" fmla="*/ 119193 h 242160"/>
                  <a:gd name="connsiteX0" fmla="*/ 479543 w 1389659"/>
                  <a:gd name="connsiteY0" fmla="*/ 119193 h 239968"/>
                  <a:gd name="connsiteX1" fmla="*/ 527600 w 1389659"/>
                  <a:gd name="connsiteY1" fmla="*/ 156700 h 239968"/>
                  <a:gd name="connsiteX2" fmla="*/ 419536 w 1389659"/>
                  <a:gd name="connsiteY2" fmla="*/ 199065 h 239968"/>
                  <a:gd name="connsiteX3" fmla="*/ 32172 w 1389659"/>
                  <a:gd name="connsiteY3" fmla="*/ 81160 h 239968"/>
                  <a:gd name="connsiteX4" fmla="*/ 40985 w 1389659"/>
                  <a:gd name="connsiteY4" fmla="*/ 135533 h 239968"/>
                  <a:gd name="connsiteX5" fmla="*/ 196784 w 1389659"/>
                  <a:gd name="connsiteY5" fmla="*/ 208579 h 239968"/>
                  <a:gd name="connsiteX6" fmla="*/ 637135 w 1389659"/>
                  <a:gd name="connsiteY6" fmla="*/ 230341 h 239968"/>
                  <a:gd name="connsiteX7" fmla="*/ 809792 w 1389659"/>
                  <a:gd name="connsiteY7" fmla="*/ 223296 h 239968"/>
                  <a:gd name="connsiteX8" fmla="*/ 929123 w 1389659"/>
                  <a:gd name="connsiteY8" fmla="*/ 238573 h 239968"/>
                  <a:gd name="connsiteX9" fmla="*/ 1105867 w 1389659"/>
                  <a:gd name="connsiteY9" fmla="*/ 181947 h 239968"/>
                  <a:gd name="connsiteX10" fmla="*/ 1389334 w 1389659"/>
                  <a:gd name="connsiteY10" fmla="*/ 186970 h 239968"/>
                  <a:gd name="connsiteX11" fmla="*/ 1166046 w 1389659"/>
                  <a:gd name="connsiteY11" fmla="*/ 95402 h 239968"/>
                  <a:gd name="connsiteX12" fmla="*/ 1341782 w 1389659"/>
                  <a:gd name="connsiteY12" fmla="*/ 16192 h 239968"/>
                  <a:gd name="connsiteX13" fmla="*/ 1064664 w 1389659"/>
                  <a:gd name="connsiteY13" fmla="*/ 722 h 239968"/>
                  <a:gd name="connsiteX14" fmla="*/ 922725 w 1389659"/>
                  <a:gd name="connsiteY14" fmla="*/ 28903 h 239968"/>
                  <a:gd name="connsiteX15" fmla="*/ 713223 w 1389659"/>
                  <a:gd name="connsiteY15" fmla="*/ 25213 h 239968"/>
                  <a:gd name="connsiteX16" fmla="*/ 654803 w 1389659"/>
                  <a:gd name="connsiteY16" fmla="*/ 37913 h 239968"/>
                  <a:gd name="connsiteX17" fmla="*/ 588908 w 1389659"/>
                  <a:gd name="connsiteY17" fmla="*/ 18424 h 239968"/>
                  <a:gd name="connsiteX18" fmla="*/ 532399 w 1389659"/>
                  <a:gd name="connsiteY18" fmla="*/ 20960 h 239968"/>
                  <a:gd name="connsiteX19" fmla="*/ 458121 w 1389659"/>
                  <a:gd name="connsiteY19" fmla="*/ 34780 h 239968"/>
                  <a:gd name="connsiteX20" fmla="*/ 201862 w 1389659"/>
                  <a:gd name="connsiteY20" fmla="*/ 59640 h 239968"/>
                  <a:gd name="connsiteX21" fmla="*/ 479543 w 1389659"/>
                  <a:gd name="connsiteY21" fmla="*/ 119193 h 239968"/>
                  <a:gd name="connsiteX0" fmla="*/ 479543 w 1389659"/>
                  <a:gd name="connsiteY0" fmla="*/ 119193 h 230873"/>
                  <a:gd name="connsiteX1" fmla="*/ 527600 w 1389659"/>
                  <a:gd name="connsiteY1" fmla="*/ 156700 h 230873"/>
                  <a:gd name="connsiteX2" fmla="*/ 419536 w 1389659"/>
                  <a:gd name="connsiteY2" fmla="*/ 199065 h 230873"/>
                  <a:gd name="connsiteX3" fmla="*/ 32172 w 1389659"/>
                  <a:gd name="connsiteY3" fmla="*/ 81160 h 230873"/>
                  <a:gd name="connsiteX4" fmla="*/ 40985 w 1389659"/>
                  <a:gd name="connsiteY4" fmla="*/ 135533 h 230873"/>
                  <a:gd name="connsiteX5" fmla="*/ 196784 w 1389659"/>
                  <a:gd name="connsiteY5" fmla="*/ 208579 h 230873"/>
                  <a:gd name="connsiteX6" fmla="*/ 637135 w 1389659"/>
                  <a:gd name="connsiteY6" fmla="*/ 230341 h 230873"/>
                  <a:gd name="connsiteX7" fmla="*/ 809792 w 1389659"/>
                  <a:gd name="connsiteY7" fmla="*/ 223296 h 230873"/>
                  <a:gd name="connsiteX8" fmla="*/ 952340 w 1389659"/>
                  <a:gd name="connsiteY8" fmla="*/ 213340 h 230873"/>
                  <a:gd name="connsiteX9" fmla="*/ 1105867 w 1389659"/>
                  <a:gd name="connsiteY9" fmla="*/ 181947 h 230873"/>
                  <a:gd name="connsiteX10" fmla="*/ 1389334 w 1389659"/>
                  <a:gd name="connsiteY10" fmla="*/ 186970 h 230873"/>
                  <a:gd name="connsiteX11" fmla="*/ 1166046 w 1389659"/>
                  <a:gd name="connsiteY11" fmla="*/ 95402 h 230873"/>
                  <a:gd name="connsiteX12" fmla="*/ 1341782 w 1389659"/>
                  <a:gd name="connsiteY12" fmla="*/ 16192 h 230873"/>
                  <a:gd name="connsiteX13" fmla="*/ 1064664 w 1389659"/>
                  <a:gd name="connsiteY13" fmla="*/ 722 h 230873"/>
                  <a:gd name="connsiteX14" fmla="*/ 922725 w 1389659"/>
                  <a:gd name="connsiteY14" fmla="*/ 28903 h 230873"/>
                  <a:gd name="connsiteX15" fmla="*/ 713223 w 1389659"/>
                  <a:gd name="connsiteY15" fmla="*/ 25213 h 230873"/>
                  <a:gd name="connsiteX16" fmla="*/ 654803 w 1389659"/>
                  <a:gd name="connsiteY16" fmla="*/ 37913 h 230873"/>
                  <a:gd name="connsiteX17" fmla="*/ 588908 w 1389659"/>
                  <a:gd name="connsiteY17" fmla="*/ 18424 h 230873"/>
                  <a:gd name="connsiteX18" fmla="*/ 532399 w 1389659"/>
                  <a:gd name="connsiteY18" fmla="*/ 20960 h 230873"/>
                  <a:gd name="connsiteX19" fmla="*/ 458121 w 1389659"/>
                  <a:gd name="connsiteY19" fmla="*/ 34780 h 230873"/>
                  <a:gd name="connsiteX20" fmla="*/ 201862 w 1389659"/>
                  <a:gd name="connsiteY20" fmla="*/ 59640 h 230873"/>
                  <a:gd name="connsiteX21" fmla="*/ 479543 w 1389659"/>
                  <a:gd name="connsiteY21" fmla="*/ 119193 h 23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89659" h="230873">
                    <a:moveTo>
                      <a:pt x="479543" y="119193"/>
                    </a:moveTo>
                    <a:cubicBezTo>
                      <a:pt x="533833" y="135370"/>
                      <a:pt x="537601" y="143388"/>
                      <a:pt x="527600" y="156700"/>
                    </a:cubicBezTo>
                    <a:cubicBezTo>
                      <a:pt x="517599" y="170012"/>
                      <a:pt x="502107" y="211655"/>
                      <a:pt x="419536" y="199065"/>
                    </a:cubicBezTo>
                    <a:cubicBezTo>
                      <a:pt x="336965" y="186475"/>
                      <a:pt x="95264" y="91749"/>
                      <a:pt x="32172" y="81160"/>
                    </a:cubicBezTo>
                    <a:cubicBezTo>
                      <a:pt x="-30920" y="70571"/>
                      <a:pt x="13550" y="114297"/>
                      <a:pt x="40985" y="135533"/>
                    </a:cubicBezTo>
                    <a:cubicBezTo>
                      <a:pt x="68420" y="156769"/>
                      <a:pt x="97426" y="192778"/>
                      <a:pt x="196784" y="208579"/>
                    </a:cubicBezTo>
                    <a:cubicBezTo>
                      <a:pt x="296142" y="224380"/>
                      <a:pt x="534967" y="227888"/>
                      <a:pt x="637135" y="230341"/>
                    </a:cubicBezTo>
                    <a:cubicBezTo>
                      <a:pt x="739303" y="232794"/>
                      <a:pt x="757258" y="226130"/>
                      <a:pt x="809792" y="223296"/>
                    </a:cubicBezTo>
                    <a:cubicBezTo>
                      <a:pt x="862326" y="220462"/>
                      <a:pt x="902994" y="220231"/>
                      <a:pt x="952340" y="213340"/>
                    </a:cubicBezTo>
                    <a:cubicBezTo>
                      <a:pt x="1001686" y="206449"/>
                      <a:pt x="1033035" y="186342"/>
                      <a:pt x="1105867" y="181947"/>
                    </a:cubicBezTo>
                    <a:cubicBezTo>
                      <a:pt x="1178699" y="177552"/>
                      <a:pt x="1379304" y="201394"/>
                      <a:pt x="1389334" y="186970"/>
                    </a:cubicBezTo>
                    <a:cubicBezTo>
                      <a:pt x="1399364" y="172546"/>
                      <a:pt x="1173971" y="123865"/>
                      <a:pt x="1166046" y="95402"/>
                    </a:cubicBezTo>
                    <a:cubicBezTo>
                      <a:pt x="1158121" y="66939"/>
                      <a:pt x="1358679" y="31972"/>
                      <a:pt x="1341782" y="16192"/>
                    </a:cubicBezTo>
                    <a:cubicBezTo>
                      <a:pt x="1324885" y="412"/>
                      <a:pt x="1134507" y="-1396"/>
                      <a:pt x="1064664" y="722"/>
                    </a:cubicBezTo>
                    <a:cubicBezTo>
                      <a:pt x="994821" y="2840"/>
                      <a:pt x="981298" y="24821"/>
                      <a:pt x="922725" y="28903"/>
                    </a:cubicBezTo>
                    <a:cubicBezTo>
                      <a:pt x="864152" y="32985"/>
                      <a:pt x="757877" y="23711"/>
                      <a:pt x="713223" y="25213"/>
                    </a:cubicBezTo>
                    <a:cubicBezTo>
                      <a:pt x="668569" y="26715"/>
                      <a:pt x="675522" y="39044"/>
                      <a:pt x="654803" y="37913"/>
                    </a:cubicBezTo>
                    <a:cubicBezTo>
                      <a:pt x="634084" y="36782"/>
                      <a:pt x="609309" y="21250"/>
                      <a:pt x="588908" y="18424"/>
                    </a:cubicBezTo>
                    <a:cubicBezTo>
                      <a:pt x="568507" y="15599"/>
                      <a:pt x="554197" y="18234"/>
                      <a:pt x="532399" y="20960"/>
                    </a:cubicBezTo>
                    <a:cubicBezTo>
                      <a:pt x="510601" y="23686"/>
                      <a:pt x="513211" y="28333"/>
                      <a:pt x="458121" y="34780"/>
                    </a:cubicBezTo>
                    <a:cubicBezTo>
                      <a:pt x="403032" y="41227"/>
                      <a:pt x="194665" y="44823"/>
                      <a:pt x="201862" y="59640"/>
                    </a:cubicBezTo>
                    <a:cubicBezTo>
                      <a:pt x="209059" y="74457"/>
                      <a:pt x="425253" y="103016"/>
                      <a:pt x="479543" y="119193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25" name="Group 824"/>
              <p:cNvGrpSpPr/>
              <p:nvPr/>
            </p:nvGrpSpPr>
            <p:grpSpPr>
              <a:xfrm rot="19036708">
                <a:off x="2555503" y="5733614"/>
                <a:ext cx="156963" cy="219451"/>
                <a:chOff x="111237" y="2819400"/>
                <a:chExt cx="156963" cy="219451"/>
              </a:xfrm>
            </p:grpSpPr>
            <p:sp>
              <p:nvSpPr>
                <p:cNvPr id="842" name="Oval 841"/>
                <p:cNvSpPr/>
                <p:nvPr/>
              </p:nvSpPr>
              <p:spPr>
                <a:xfrm>
                  <a:off x="152400" y="2895600"/>
                  <a:ext cx="76200" cy="143251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3" name="Oval 842"/>
                <p:cNvSpPr/>
                <p:nvPr/>
              </p:nvSpPr>
              <p:spPr>
                <a:xfrm>
                  <a:off x="167640" y="2957700"/>
                  <a:ext cx="45719" cy="67051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4" name="Oval 843"/>
                <p:cNvSpPr/>
                <p:nvPr/>
              </p:nvSpPr>
              <p:spPr>
                <a:xfrm flipV="1">
                  <a:off x="182880" y="2985897"/>
                  <a:ext cx="18288" cy="18288"/>
                </a:xfrm>
                <a:prstGeom prst="ellipse">
                  <a:avLst/>
                </a:prstGeom>
                <a:solidFill>
                  <a:schemeClr val="tx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845" name="Straight Connector 844"/>
                <p:cNvCxnSpPr/>
                <p:nvPr/>
              </p:nvCxnSpPr>
              <p:spPr>
                <a:xfrm flipH="1" flipV="1">
                  <a:off x="123553" y="2866025"/>
                  <a:ext cx="43681" cy="3871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6" name="Straight Connector 845"/>
                <p:cNvCxnSpPr/>
                <p:nvPr/>
              </p:nvCxnSpPr>
              <p:spPr>
                <a:xfrm flipH="1" flipV="1">
                  <a:off x="111237" y="2918078"/>
                  <a:ext cx="43682" cy="1936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7" name="Straight Connector 846"/>
                <p:cNvCxnSpPr/>
                <p:nvPr/>
              </p:nvCxnSpPr>
              <p:spPr>
                <a:xfrm flipH="1" flipV="1">
                  <a:off x="196081" y="2819400"/>
                  <a:ext cx="2" cy="7620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8" name="Straight Connector 847"/>
                <p:cNvCxnSpPr/>
                <p:nvPr/>
              </p:nvCxnSpPr>
              <p:spPr>
                <a:xfrm flipH="1" flipV="1">
                  <a:off x="154919" y="2819400"/>
                  <a:ext cx="25925" cy="7620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9" name="Straight Connector 848"/>
                <p:cNvCxnSpPr/>
                <p:nvPr/>
              </p:nvCxnSpPr>
              <p:spPr>
                <a:xfrm flipV="1">
                  <a:off x="219688" y="2879359"/>
                  <a:ext cx="43681" cy="3871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0" name="Straight Connector 849"/>
                <p:cNvCxnSpPr/>
                <p:nvPr/>
              </p:nvCxnSpPr>
              <p:spPr>
                <a:xfrm flipV="1">
                  <a:off x="206726" y="2826637"/>
                  <a:ext cx="25925" cy="7620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1" name="Straight Connector 850"/>
                <p:cNvCxnSpPr/>
                <p:nvPr/>
              </p:nvCxnSpPr>
              <p:spPr>
                <a:xfrm flipV="1">
                  <a:off x="224518" y="2918078"/>
                  <a:ext cx="43682" cy="1936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26" name="Group 825"/>
              <p:cNvGrpSpPr/>
              <p:nvPr/>
            </p:nvGrpSpPr>
            <p:grpSpPr>
              <a:xfrm rot="19036708">
                <a:off x="2861462" y="5358130"/>
                <a:ext cx="156963" cy="219451"/>
                <a:chOff x="111237" y="2819400"/>
                <a:chExt cx="156963" cy="219451"/>
              </a:xfrm>
            </p:grpSpPr>
            <p:sp>
              <p:nvSpPr>
                <p:cNvPr id="832" name="Oval 831"/>
                <p:cNvSpPr/>
                <p:nvPr/>
              </p:nvSpPr>
              <p:spPr>
                <a:xfrm>
                  <a:off x="152400" y="2895600"/>
                  <a:ext cx="76200" cy="143251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3" name="Oval 832"/>
                <p:cNvSpPr/>
                <p:nvPr/>
              </p:nvSpPr>
              <p:spPr>
                <a:xfrm>
                  <a:off x="167640" y="2957700"/>
                  <a:ext cx="45719" cy="67051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4" name="Oval 833"/>
                <p:cNvSpPr/>
                <p:nvPr/>
              </p:nvSpPr>
              <p:spPr>
                <a:xfrm flipV="1">
                  <a:off x="182880" y="2985897"/>
                  <a:ext cx="18288" cy="18288"/>
                </a:xfrm>
                <a:prstGeom prst="ellipse">
                  <a:avLst/>
                </a:prstGeom>
                <a:solidFill>
                  <a:schemeClr val="tx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835" name="Straight Connector 834"/>
                <p:cNvCxnSpPr/>
                <p:nvPr/>
              </p:nvCxnSpPr>
              <p:spPr>
                <a:xfrm flipH="1" flipV="1">
                  <a:off x="123553" y="2866025"/>
                  <a:ext cx="43681" cy="3871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6" name="Straight Connector 835"/>
                <p:cNvCxnSpPr/>
                <p:nvPr/>
              </p:nvCxnSpPr>
              <p:spPr>
                <a:xfrm flipH="1" flipV="1">
                  <a:off x="111237" y="2918078"/>
                  <a:ext cx="43682" cy="1936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7" name="Straight Connector 836"/>
                <p:cNvCxnSpPr/>
                <p:nvPr/>
              </p:nvCxnSpPr>
              <p:spPr>
                <a:xfrm flipH="1" flipV="1">
                  <a:off x="196081" y="2819400"/>
                  <a:ext cx="2" cy="7620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8" name="Straight Connector 837"/>
                <p:cNvCxnSpPr/>
                <p:nvPr/>
              </p:nvCxnSpPr>
              <p:spPr>
                <a:xfrm flipH="1" flipV="1">
                  <a:off x="154919" y="2819400"/>
                  <a:ext cx="25925" cy="7620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9" name="Straight Connector 838"/>
                <p:cNvCxnSpPr/>
                <p:nvPr/>
              </p:nvCxnSpPr>
              <p:spPr>
                <a:xfrm flipV="1">
                  <a:off x="219688" y="2879359"/>
                  <a:ext cx="43681" cy="3871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0" name="Straight Connector 839"/>
                <p:cNvCxnSpPr/>
                <p:nvPr/>
              </p:nvCxnSpPr>
              <p:spPr>
                <a:xfrm flipV="1">
                  <a:off x="206726" y="2826637"/>
                  <a:ext cx="25925" cy="7620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1" name="Straight Connector 840"/>
                <p:cNvCxnSpPr/>
                <p:nvPr/>
              </p:nvCxnSpPr>
              <p:spPr>
                <a:xfrm flipV="1">
                  <a:off x="224518" y="2918078"/>
                  <a:ext cx="43682" cy="1936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827" name="Picture 5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666" t="59875" r="31325" b="17224"/>
              <a:stretch/>
            </p:blipFill>
            <p:spPr bwMode="auto">
              <a:xfrm rot="18545683">
                <a:off x="2711793" y="5657246"/>
                <a:ext cx="204216" cy="12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8" name="Freeform 827"/>
              <p:cNvSpPr/>
              <p:nvPr/>
            </p:nvSpPr>
            <p:spPr>
              <a:xfrm>
                <a:off x="3029185" y="5247166"/>
                <a:ext cx="187035" cy="165002"/>
              </a:xfrm>
              <a:custGeom>
                <a:avLst/>
                <a:gdLst>
                  <a:gd name="connsiteX0" fmla="*/ 1510 w 184041"/>
                  <a:gd name="connsiteY0" fmla="*/ 106902 h 163200"/>
                  <a:gd name="connsiteX1" fmla="*/ 54850 w 184041"/>
                  <a:gd name="connsiteY1" fmla="*/ 103092 h 163200"/>
                  <a:gd name="connsiteX2" fmla="*/ 108190 w 184041"/>
                  <a:gd name="connsiteY2" fmla="*/ 82137 h 163200"/>
                  <a:gd name="connsiteX3" fmla="*/ 129145 w 184041"/>
                  <a:gd name="connsiteY3" fmla="*/ 44037 h 163200"/>
                  <a:gd name="connsiteX4" fmla="*/ 134860 w 184041"/>
                  <a:gd name="connsiteY4" fmla="*/ 4032 h 163200"/>
                  <a:gd name="connsiteX5" fmla="*/ 180580 w 184041"/>
                  <a:gd name="connsiteY5" fmla="*/ 7842 h 163200"/>
                  <a:gd name="connsiteX6" fmla="*/ 178675 w 184041"/>
                  <a:gd name="connsiteY6" fmla="*/ 61182 h 163200"/>
                  <a:gd name="connsiteX7" fmla="*/ 161530 w 184041"/>
                  <a:gd name="connsiteY7" fmla="*/ 104997 h 163200"/>
                  <a:gd name="connsiteX8" fmla="*/ 115810 w 184041"/>
                  <a:gd name="connsiteY8" fmla="*/ 139287 h 163200"/>
                  <a:gd name="connsiteX9" fmla="*/ 62470 w 184041"/>
                  <a:gd name="connsiteY9" fmla="*/ 154527 h 163200"/>
                  <a:gd name="connsiteX10" fmla="*/ 18655 w 184041"/>
                  <a:gd name="connsiteY10" fmla="*/ 160242 h 163200"/>
                  <a:gd name="connsiteX11" fmla="*/ 1510 w 184041"/>
                  <a:gd name="connsiteY11" fmla="*/ 106902 h 163200"/>
                  <a:gd name="connsiteX0" fmla="*/ 9028 w 191559"/>
                  <a:gd name="connsiteY0" fmla="*/ 106902 h 165346"/>
                  <a:gd name="connsiteX1" fmla="*/ 62368 w 191559"/>
                  <a:gd name="connsiteY1" fmla="*/ 103092 h 165346"/>
                  <a:gd name="connsiteX2" fmla="*/ 115708 w 191559"/>
                  <a:gd name="connsiteY2" fmla="*/ 82137 h 165346"/>
                  <a:gd name="connsiteX3" fmla="*/ 136663 w 191559"/>
                  <a:gd name="connsiteY3" fmla="*/ 44037 h 165346"/>
                  <a:gd name="connsiteX4" fmla="*/ 142378 w 191559"/>
                  <a:gd name="connsiteY4" fmla="*/ 4032 h 165346"/>
                  <a:gd name="connsiteX5" fmla="*/ 188098 w 191559"/>
                  <a:gd name="connsiteY5" fmla="*/ 7842 h 165346"/>
                  <a:gd name="connsiteX6" fmla="*/ 186193 w 191559"/>
                  <a:gd name="connsiteY6" fmla="*/ 61182 h 165346"/>
                  <a:gd name="connsiteX7" fmla="*/ 169048 w 191559"/>
                  <a:gd name="connsiteY7" fmla="*/ 104997 h 165346"/>
                  <a:gd name="connsiteX8" fmla="*/ 123328 w 191559"/>
                  <a:gd name="connsiteY8" fmla="*/ 139287 h 165346"/>
                  <a:gd name="connsiteX9" fmla="*/ 69988 w 191559"/>
                  <a:gd name="connsiteY9" fmla="*/ 154527 h 165346"/>
                  <a:gd name="connsiteX10" fmla="*/ 5853 w 191559"/>
                  <a:gd name="connsiteY10" fmla="*/ 162782 h 165346"/>
                  <a:gd name="connsiteX11" fmla="*/ 9028 w 191559"/>
                  <a:gd name="connsiteY11" fmla="*/ 106902 h 165346"/>
                  <a:gd name="connsiteX0" fmla="*/ 24824 w 187035"/>
                  <a:gd name="connsiteY0" fmla="*/ 111982 h 165002"/>
                  <a:gd name="connsiteX1" fmla="*/ 57844 w 187035"/>
                  <a:gd name="connsiteY1" fmla="*/ 103092 h 165002"/>
                  <a:gd name="connsiteX2" fmla="*/ 111184 w 187035"/>
                  <a:gd name="connsiteY2" fmla="*/ 82137 h 165002"/>
                  <a:gd name="connsiteX3" fmla="*/ 132139 w 187035"/>
                  <a:gd name="connsiteY3" fmla="*/ 44037 h 165002"/>
                  <a:gd name="connsiteX4" fmla="*/ 137854 w 187035"/>
                  <a:gd name="connsiteY4" fmla="*/ 4032 h 165002"/>
                  <a:gd name="connsiteX5" fmla="*/ 183574 w 187035"/>
                  <a:gd name="connsiteY5" fmla="*/ 7842 h 165002"/>
                  <a:gd name="connsiteX6" fmla="*/ 181669 w 187035"/>
                  <a:gd name="connsiteY6" fmla="*/ 61182 h 165002"/>
                  <a:gd name="connsiteX7" fmla="*/ 164524 w 187035"/>
                  <a:gd name="connsiteY7" fmla="*/ 104997 h 165002"/>
                  <a:gd name="connsiteX8" fmla="*/ 118804 w 187035"/>
                  <a:gd name="connsiteY8" fmla="*/ 139287 h 165002"/>
                  <a:gd name="connsiteX9" fmla="*/ 65464 w 187035"/>
                  <a:gd name="connsiteY9" fmla="*/ 154527 h 165002"/>
                  <a:gd name="connsiteX10" fmla="*/ 1329 w 187035"/>
                  <a:gd name="connsiteY10" fmla="*/ 162782 h 165002"/>
                  <a:gd name="connsiteX11" fmla="*/ 24824 w 187035"/>
                  <a:gd name="connsiteY11" fmla="*/ 111982 h 165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035" h="165002">
                    <a:moveTo>
                      <a:pt x="24824" y="111982"/>
                    </a:moveTo>
                    <a:cubicBezTo>
                      <a:pt x="34243" y="102034"/>
                      <a:pt x="43451" y="108066"/>
                      <a:pt x="57844" y="103092"/>
                    </a:cubicBezTo>
                    <a:cubicBezTo>
                      <a:pt x="72237" y="98118"/>
                      <a:pt x="98802" y="91979"/>
                      <a:pt x="111184" y="82137"/>
                    </a:cubicBezTo>
                    <a:cubicBezTo>
                      <a:pt x="123567" y="72294"/>
                      <a:pt x="127694" y="57054"/>
                      <a:pt x="132139" y="44037"/>
                    </a:cubicBezTo>
                    <a:cubicBezTo>
                      <a:pt x="136584" y="31020"/>
                      <a:pt x="129282" y="10064"/>
                      <a:pt x="137854" y="4032"/>
                    </a:cubicBezTo>
                    <a:cubicBezTo>
                      <a:pt x="146427" y="-2001"/>
                      <a:pt x="176271" y="-1683"/>
                      <a:pt x="183574" y="7842"/>
                    </a:cubicBezTo>
                    <a:cubicBezTo>
                      <a:pt x="190877" y="17367"/>
                      <a:pt x="184844" y="44990"/>
                      <a:pt x="181669" y="61182"/>
                    </a:cubicBezTo>
                    <a:cubicBezTo>
                      <a:pt x="178494" y="77374"/>
                      <a:pt x="175001" y="91980"/>
                      <a:pt x="164524" y="104997"/>
                    </a:cubicBezTo>
                    <a:cubicBezTo>
                      <a:pt x="154047" y="118014"/>
                      <a:pt x="135314" y="131032"/>
                      <a:pt x="118804" y="139287"/>
                    </a:cubicBezTo>
                    <a:cubicBezTo>
                      <a:pt x="102294" y="147542"/>
                      <a:pt x="81656" y="151035"/>
                      <a:pt x="65464" y="154527"/>
                    </a:cubicBezTo>
                    <a:cubicBezTo>
                      <a:pt x="49272" y="158019"/>
                      <a:pt x="8102" y="169873"/>
                      <a:pt x="1329" y="162782"/>
                    </a:cubicBezTo>
                    <a:cubicBezTo>
                      <a:pt x="-5444" y="155691"/>
                      <a:pt x="15405" y="121930"/>
                      <a:pt x="24824" y="111982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9" name="Freeform 828"/>
              <p:cNvSpPr/>
              <p:nvPr/>
            </p:nvSpPr>
            <p:spPr>
              <a:xfrm flipH="1" flipV="1">
                <a:off x="2384073" y="5951778"/>
                <a:ext cx="208611" cy="165346"/>
              </a:xfrm>
              <a:custGeom>
                <a:avLst/>
                <a:gdLst>
                  <a:gd name="connsiteX0" fmla="*/ 1510 w 184041"/>
                  <a:gd name="connsiteY0" fmla="*/ 106902 h 163200"/>
                  <a:gd name="connsiteX1" fmla="*/ 54850 w 184041"/>
                  <a:gd name="connsiteY1" fmla="*/ 103092 h 163200"/>
                  <a:gd name="connsiteX2" fmla="*/ 108190 w 184041"/>
                  <a:gd name="connsiteY2" fmla="*/ 82137 h 163200"/>
                  <a:gd name="connsiteX3" fmla="*/ 129145 w 184041"/>
                  <a:gd name="connsiteY3" fmla="*/ 44037 h 163200"/>
                  <a:gd name="connsiteX4" fmla="*/ 134860 w 184041"/>
                  <a:gd name="connsiteY4" fmla="*/ 4032 h 163200"/>
                  <a:gd name="connsiteX5" fmla="*/ 180580 w 184041"/>
                  <a:gd name="connsiteY5" fmla="*/ 7842 h 163200"/>
                  <a:gd name="connsiteX6" fmla="*/ 178675 w 184041"/>
                  <a:gd name="connsiteY6" fmla="*/ 61182 h 163200"/>
                  <a:gd name="connsiteX7" fmla="*/ 161530 w 184041"/>
                  <a:gd name="connsiteY7" fmla="*/ 104997 h 163200"/>
                  <a:gd name="connsiteX8" fmla="*/ 115810 w 184041"/>
                  <a:gd name="connsiteY8" fmla="*/ 139287 h 163200"/>
                  <a:gd name="connsiteX9" fmla="*/ 62470 w 184041"/>
                  <a:gd name="connsiteY9" fmla="*/ 154527 h 163200"/>
                  <a:gd name="connsiteX10" fmla="*/ 18655 w 184041"/>
                  <a:gd name="connsiteY10" fmla="*/ 160242 h 163200"/>
                  <a:gd name="connsiteX11" fmla="*/ 1510 w 184041"/>
                  <a:gd name="connsiteY11" fmla="*/ 106902 h 163200"/>
                  <a:gd name="connsiteX0" fmla="*/ 26080 w 208611"/>
                  <a:gd name="connsiteY0" fmla="*/ 106902 h 165346"/>
                  <a:gd name="connsiteX1" fmla="*/ 79420 w 208611"/>
                  <a:gd name="connsiteY1" fmla="*/ 103092 h 165346"/>
                  <a:gd name="connsiteX2" fmla="*/ 132760 w 208611"/>
                  <a:gd name="connsiteY2" fmla="*/ 82137 h 165346"/>
                  <a:gd name="connsiteX3" fmla="*/ 153715 w 208611"/>
                  <a:gd name="connsiteY3" fmla="*/ 44037 h 165346"/>
                  <a:gd name="connsiteX4" fmla="*/ 159430 w 208611"/>
                  <a:gd name="connsiteY4" fmla="*/ 4032 h 165346"/>
                  <a:gd name="connsiteX5" fmla="*/ 205150 w 208611"/>
                  <a:gd name="connsiteY5" fmla="*/ 7842 h 165346"/>
                  <a:gd name="connsiteX6" fmla="*/ 203245 w 208611"/>
                  <a:gd name="connsiteY6" fmla="*/ 61182 h 165346"/>
                  <a:gd name="connsiteX7" fmla="*/ 186100 w 208611"/>
                  <a:gd name="connsiteY7" fmla="*/ 104997 h 165346"/>
                  <a:gd name="connsiteX8" fmla="*/ 140380 w 208611"/>
                  <a:gd name="connsiteY8" fmla="*/ 139287 h 165346"/>
                  <a:gd name="connsiteX9" fmla="*/ 87040 w 208611"/>
                  <a:gd name="connsiteY9" fmla="*/ 154527 h 165346"/>
                  <a:gd name="connsiteX10" fmla="*/ 2585 w 208611"/>
                  <a:gd name="connsiteY10" fmla="*/ 162782 h 165346"/>
                  <a:gd name="connsiteX11" fmla="*/ 26080 w 208611"/>
                  <a:gd name="connsiteY11" fmla="*/ 106902 h 165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8611" h="165346">
                    <a:moveTo>
                      <a:pt x="26080" y="106902"/>
                    </a:moveTo>
                    <a:cubicBezTo>
                      <a:pt x="38886" y="96954"/>
                      <a:pt x="61640" y="107219"/>
                      <a:pt x="79420" y="103092"/>
                    </a:cubicBezTo>
                    <a:cubicBezTo>
                      <a:pt x="97200" y="98965"/>
                      <a:pt x="120378" y="91979"/>
                      <a:pt x="132760" y="82137"/>
                    </a:cubicBezTo>
                    <a:cubicBezTo>
                      <a:pt x="145143" y="72294"/>
                      <a:pt x="149270" y="57054"/>
                      <a:pt x="153715" y="44037"/>
                    </a:cubicBezTo>
                    <a:cubicBezTo>
                      <a:pt x="158160" y="31020"/>
                      <a:pt x="150858" y="10064"/>
                      <a:pt x="159430" y="4032"/>
                    </a:cubicBezTo>
                    <a:cubicBezTo>
                      <a:pt x="168003" y="-2001"/>
                      <a:pt x="197847" y="-1683"/>
                      <a:pt x="205150" y="7842"/>
                    </a:cubicBezTo>
                    <a:cubicBezTo>
                      <a:pt x="212453" y="17367"/>
                      <a:pt x="206420" y="44990"/>
                      <a:pt x="203245" y="61182"/>
                    </a:cubicBezTo>
                    <a:cubicBezTo>
                      <a:pt x="200070" y="77374"/>
                      <a:pt x="196577" y="91980"/>
                      <a:pt x="186100" y="104997"/>
                    </a:cubicBezTo>
                    <a:cubicBezTo>
                      <a:pt x="175623" y="118014"/>
                      <a:pt x="156890" y="131032"/>
                      <a:pt x="140380" y="139287"/>
                    </a:cubicBezTo>
                    <a:cubicBezTo>
                      <a:pt x="123870" y="147542"/>
                      <a:pt x="103232" y="151035"/>
                      <a:pt x="87040" y="154527"/>
                    </a:cubicBezTo>
                    <a:cubicBezTo>
                      <a:pt x="70848" y="158019"/>
                      <a:pt x="12427" y="170719"/>
                      <a:pt x="2585" y="162782"/>
                    </a:cubicBezTo>
                    <a:cubicBezTo>
                      <a:pt x="-7257" y="154845"/>
                      <a:pt x="13274" y="116850"/>
                      <a:pt x="26080" y="106902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0" name="Freeform 829"/>
              <p:cNvSpPr/>
              <p:nvPr/>
            </p:nvSpPr>
            <p:spPr>
              <a:xfrm>
                <a:off x="3117243" y="5096043"/>
                <a:ext cx="144258" cy="162553"/>
              </a:xfrm>
              <a:custGeom>
                <a:avLst/>
                <a:gdLst>
                  <a:gd name="connsiteX0" fmla="*/ 1013469 w 3102239"/>
                  <a:gd name="connsiteY0" fmla="*/ 2297080 h 2739562"/>
                  <a:gd name="connsiteX1" fmla="*/ 952509 w 3102239"/>
                  <a:gd name="connsiteY1" fmla="*/ 2373280 h 2739562"/>
                  <a:gd name="connsiteX2" fmla="*/ 925839 w 3102239"/>
                  <a:gd name="connsiteY2" fmla="*/ 2449480 h 2739562"/>
                  <a:gd name="connsiteX3" fmla="*/ 960129 w 3102239"/>
                  <a:gd name="connsiteY3" fmla="*/ 2533300 h 2739562"/>
                  <a:gd name="connsiteX4" fmla="*/ 1104909 w 3102239"/>
                  <a:gd name="connsiteY4" fmla="*/ 2639980 h 2739562"/>
                  <a:gd name="connsiteX5" fmla="*/ 1367799 w 3102239"/>
                  <a:gd name="connsiteY5" fmla="*/ 2708560 h 2739562"/>
                  <a:gd name="connsiteX6" fmla="*/ 1642119 w 3102239"/>
                  <a:gd name="connsiteY6" fmla="*/ 2739040 h 2739562"/>
                  <a:gd name="connsiteX7" fmla="*/ 1836429 w 3102239"/>
                  <a:gd name="connsiteY7" fmla="*/ 2723800 h 2739562"/>
                  <a:gd name="connsiteX8" fmla="*/ 1992639 w 3102239"/>
                  <a:gd name="connsiteY8" fmla="*/ 2674270 h 2739562"/>
                  <a:gd name="connsiteX9" fmla="*/ 2049789 w 3102239"/>
                  <a:gd name="connsiteY9" fmla="*/ 2582830 h 2739562"/>
                  <a:gd name="connsiteX10" fmla="*/ 2045979 w 3102239"/>
                  <a:gd name="connsiteY10" fmla="*/ 2483770 h 2739562"/>
                  <a:gd name="connsiteX11" fmla="*/ 1969779 w 3102239"/>
                  <a:gd name="connsiteY11" fmla="*/ 2399950 h 2739562"/>
                  <a:gd name="connsiteX12" fmla="*/ 2099319 w 3102239"/>
                  <a:gd name="connsiteY12" fmla="*/ 2319940 h 2739562"/>
                  <a:gd name="connsiteX13" fmla="*/ 2205999 w 3102239"/>
                  <a:gd name="connsiteY13" fmla="*/ 2156110 h 2739562"/>
                  <a:gd name="connsiteX14" fmla="*/ 2282199 w 3102239"/>
                  <a:gd name="connsiteY14" fmla="*/ 2007520 h 2739562"/>
                  <a:gd name="connsiteX15" fmla="*/ 2415549 w 3102239"/>
                  <a:gd name="connsiteY15" fmla="*/ 1927510 h 2739562"/>
                  <a:gd name="connsiteX16" fmla="*/ 2590809 w 3102239"/>
                  <a:gd name="connsiteY16" fmla="*/ 1870360 h 2739562"/>
                  <a:gd name="connsiteX17" fmla="*/ 2823219 w 3102239"/>
                  <a:gd name="connsiteY17" fmla="*/ 1839880 h 2739562"/>
                  <a:gd name="connsiteX18" fmla="*/ 2998479 w 3102239"/>
                  <a:gd name="connsiteY18" fmla="*/ 1775110 h 2739562"/>
                  <a:gd name="connsiteX19" fmla="*/ 3082299 w 3102239"/>
                  <a:gd name="connsiteY19" fmla="*/ 1672240 h 2739562"/>
                  <a:gd name="connsiteX20" fmla="*/ 3101349 w 3102239"/>
                  <a:gd name="connsiteY20" fmla="*/ 1489360 h 2739562"/>
                  <a:gd name="connsiteX21" fmla="*/ 3063249 w 3102239"/>
                  <a:gd name="connsiteY21" fmla="*/ 1367440 h 2739562"/>
                  <a:gd name="connsiteX22" fmla="*/ 2922279 w 3102239"/>
                  <a:gd name="connsiteY22" fmla="*/ 1253140 h 2739562"/>
                  <a:gd name="connsiteX23" fmla="*/ 2674629 w 3102239"/>
                  <a:gd name="connsiteY23" fmla="*/ 1230280 h 2739562"/>
                  <a:gd name="connsiteX24" fmla="*/ 2449839 w 3102239"/>
                  <a:gd name="connsiteY24" fmla="*/ 1291240 h 2739562"/>
                  <a:gd name="connsiteX25" fmla="*/ 2202189 w 3102239"/>
                  <a:gd name="connsiteY25" fmla="*/ 1477930 h 2739562"/>
                  <a:gd name="connsiteX26" fmla="*/ 2049789 w 3102239"/>
                  <a:gd name="connsiteY26" fmla="*/ 1253140 h 2739562"/>
                  <a:gd name="connsiteX27" fmla="*/ 2186949 w 3102239"/>
                  <a:gd name="connsiteY27" fmla="*/ 997870 h 2739562"/>
                  <a:gd name="connsiteX28" fmla="*/ 2312679 w 3102239"/>
                  <a:gd name="connsiteY28" fmla="*/ 609250 h 2739562"/>
                  <a:gd name="connsiteX29" fmla="*/ 2339349 w 3102239"/>
                  <a:gd name="connsiteY29" fmla="*/ 357790 h 2739562"/>
                  <a:gd name="connsiteX30" fmla="*/ 2286009 w 3102239"/>
                  <a:gd name="connsiteY30" fmla="*/ 117760 h 2739562"/>
                  <a:gd name="connsiteX31" fmla="*/ 2148849 w 3102239"/>
                  <a:gd name="connsiteY31" fmla="*/ 11080 h 2739562"/>
                  <a:gd name="connsiteX32" fmla="*/ 1943109 w 3102239"/>
                  <a:gd name="connsiteY32" fmla="*/ 11080 h 2739562"/>
                  <a:gd name="connsiteX33" fmla="*/ 1817379 w 3102239"/>
                  <a:gd name="connsiteY33" fmla="*/ 79660 h 2739562"/>
                  <a:gd name="connsiteX34" fmla="*/ 1691649 w 3102239"/>
                  <a:gd name="connsiteY34" fmla="*/ 327310 h 2739562"/>
                  <a:gd name="connsiteX35" fmla="*/ 1619259 w 3102239"/>
                  <a:gd name="connsiteY35" fmla="*/ 536860 h 2739562"/>
                  <a:gd name="connsiteX36" fmla="*/ 1607829 w 3102239"/>
                  <a:gd name="connsiteY36" fmla="*/ 696880 h 2739562"/>
                  <a:gd name="connsiteX37" fmla="*/ 1584969 w 3102239"/>
                  <a:gd name="connsiteY37" fmla="*/ 948340 h 2739562"/>
                  <a:gd name="connsiteX38" fmla="*/ 1604019 w 3102239"/>
                  <a:gd name="connsiteY38" fmla="*/ 1058830 h 2739562"/>
                  <a:gd name="connsiteX39" fmla="*/ 1501149 w 3102239"/>
                  <a:gd name="connsiteY39" fmla="*/ 1051210 h 2739562"/>
                  <a:gd name="connsiteX40" fmla="*/ 1398279 w 3102239"/>
                  <a:gd name="connsiteY40" fmla="*/ 521620 h 2739562"/>
                  <a:gd name="connsiteX41" fmla="*/ 1192539 w 3102239"/>
                  <a:gd name="connsiteY41" fmla="*/ 247300 h 2739562"/>
                  <a:gd name="connsiteX42" fmla="*/ 960129 w 3102239"/>
                  <a:gd name="connsiteY42" fmla="*/ 133000 h 2739562"/>
                  <a:gd name="connsiteX43" fmla="*/ 811539 w 3102239"/>
                  <a:gd name="connsiteY43" fmla="*/ 144430 h 2739562"/>
                  <a:gd name="connsiteX44" fmla="*/ 647709 w 3102239"/>
                  <a:gd name="connsiteY44" fmla="*/ 277780 h 2739562"/>
                  <a:gd name="connsiteX45" fmla="*/ 613419 w 3102239"/>
                  <a:gd name="connsiteY45" fmla="*/ 403510 h 2739562"/>
                  <a:gd name="connsiteX46" fmla="*/ 598179 w 3102239"/>
                  <a:gd name="connsiteY46" fmla="*/ 563530 h 2739562"/>
                  <a:gd name="connsiteX47" fmla="*/ 681999 w 3102239"/>
                  <a:gd name="connsiteY47" fmla="*/ 784510 h 2739562"/>
                  <a:gd name="connsiteX48" fmla="*/ 899169 w 3102239"/>
                  <a:gd name="connsiteY48" fmla="*/ 1081690 h 2739562"/>
                  <a:gd name="connsiteX49" fmla="*/ 990609 w 3102239"/>
                  <a:gd name="connsiteY49" fmla="*/ 1241710 h 2739562"/>
                  <a:gd name="connsiteX50" fmla="*/ 906789 w 3102239"/>
                  <a:gd name="connsiteY50" fmla="*/ 1333150 h 2739562"/>
                  <a:gd name="connsiteX51" fmla="*/ 605799 w 3102239"/>
                  <a:gd name="connsiteY51" fmla="*/ 1077880 h 2739562"/>
                  <a:gd name="connsiteX52" fmla="*/ 304809 w 3102239"/>
                  <a:gd name="connsiteY52" fmla="*/ 982630 h 2739562"/>
                  <a:gd name="connsiteX53" fmla="*/ 64779 w 3102239"/>
                  <a:gd name="connsiteY53" fmla="*/ 1055020 h 2739562"/>
                  <a:gd name="connsiteX54" fmla="*/ 9 w 3102239"/>
                  <a:gd name="connsiteY54" fmla="*/ 1260760 h 2739562"/>
                  <a:gd name="connsiteX55" fmla="*/ 60969 w 3102239"/>
                  <a:gd name="connsiteY55" fmla="*/ 1443640 h 2739562"/>
                  <a:gd name="connsiteX56" fmla="*/ 186699 w 3102239"/>
                  <a:gd name="connsiteY56" fmla="*/ 1576990 h 2739562"/>
                  <a:gd name="connsiteX57" fmla="*/ 369579 w 3102239"/>
                  <a:gd name="connsiteY57" fmla="*/ 1672240 h 2739562"/>
                  <a:gd name="connsiteX58" fmla="*/ 518169 w 3102239"/>
                  <a:gd name="connsiteY58" fmla="*/ 1717960 h 2739562"/>
                  <a:gd name="connsiteX59" fmla="*/ 762009 w 3102239"/>
                  <a:gd name="connsiteY59" fmla="*/ 1797970 h 2739562"/>
                  <a:gd name="connsiteX60" fmla="*/ 788679 w 3102239"/>
                  <a:gd name="connsiteY60" fmla="*/ 1927510 h 2739562"/>
                  <a:gd name="connsiteX61" fmla="*/ 842019 w 3102239"/>
                  <a:gd name="connsiteY61" fmla="*/ 2079910 h 2739562"/>
                  <a:gd name="connsiteX62" fmla="*/ 925839 w 3102239"/>
                  <a:gd name="connsiteY62" fmla="*/ 2217070 h 2739562"/>
                  <a:gd name="connsiteX63" fmla="*/ 1013469 w 3102239"/>
                  <a:gd name="connsiteY63" fmla="*/ 2297080 h 273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3102239" h="2739562">
                    <a:moveTo>
                      <a:pt x="1013469" y="2297080"/>
                    </a:moveTo>
                    <a:cubicBezTo>
                      <a:pt x="1017914" y="2323115"/>
                      <a:pt x="967114" y="2347880"/>
                      <a:pt x="952509" y="2373280"/>
                    </a:cubicBezTo>
                    <a:cubicBezTo>
                      <a:pt x="937904" y="2398680"/>
                      <a:pt x="924569" y="2422810"/>
                      <a:pt x="925839" y="2449480"/>
                    </a:cubicBezTo>
                    <a:cubicBezTo>
                      <a:pt x="927109" y="2476150"/>
                      <a:pt x="930284" y="2501550"/>
                      <a:pt x="960129" y="2533300"/>
                    </a:cubicBezTo>
                    <a:cubicBezTo>
                      <a:pt x="989974" y="2565050"/>
                      <a:pt x="1036964" y="2610770"/>
                      <a:pt x="1104909" y="2639980"/>
                    </a:cubicBezTo>
                    <a:cubicBezTo>
                      <a:pt x="1172854" y="2669190"/>
                      <a:pt x="1278264" y="2692050"/>
                      <a:pt x="1367799" y="2708560"/>
                    </a:cubicBezTo>
                    <a:cubicBezTo>
                      <a:pt x="1457334" y="2725070"/>
                      <a:pt x="1564014" y="2736500"/>
                      <a:pt x="1642119" y="2739040"/>
                    </a:cubicBezTo>
                    <a:cubicBezTo>
                      <a:pt x="1720224" y="2741580"/>
                      <a:pt x="1778009" y="2734595"/>
                      <a:pt x="1836429" y="2723800"/>
                    </a:cubicBezTo>
                    <a:cubicBezTo>
                      <a:pt x="1894849" y="2713005"/>
                      <a:pt x="1957079" y="2697765"/>
                      <a:pt x="1992639" y="2674270"/>
                    </a:cubicBezTo>
                    <a:cubicBezTo>
                      <a:pt x="2028199" y="2650775"/>
                      <a:pt x="2040899" y="2614580"/>
                      <a:pt x="2049789" y="2582830"/>
                    </a:cubicBezTo>
                    <a:cubicBezTo>
                      <a:pt x="2058679" y="2551080"/>
                      <a:pt x="2059314" y="2514250"/>
                      <a:pt x="2045979" y="2483770"/>
                    </a:cubicBezTo>
                    <a:cubicBezTo>
                      <a:pt x="2032644" y="2453290"/>
                      <a:pt x="1960889" y="2427255"/>
                      <a:pt x="1969779" y="2399950"/>
                    </a:cubicBezTo>
                    <a:cubicBezTo>
                      <a:pt x="1978669" y="2372645"/>
                      <a:pt x="2059949" y="2360580"/>
                      <a:pt x="2099319" y="2319940"/>
                    </a:cubicBezTo>
                    <a:cubicBezTo>
                      <a:pt x="2138689" y="2279300"/>
                      <a:pt x="2175519" y="2208180"/>
                      <a:pt x="2205999" y="2156110"/>
                    </a:cubicBezTo>
                    <a:cubicBezTo>
                      <a:pt x="2236479" y="2104040"/>
                      <a:pt x="2247274" y="2045620"/>
                      <a:pt x="2282199" y="2007520"/>
                    </a:cubicBezTo>
                    <a:cubicBezTo>
                      <a:pt x="2317124" y="1969420"/>
                      <a:pt x="2364114" y="1950370"/>
                      <a:pt x="2415549" y="1927510"/>
                    </a:cubicBezTo>
                    <a:cubicBezTo>
                      <a:pt x="2466984" y="1904650"/>
                      <a:pt x="2522864" y="1884965"/>
                      <a:pt x="2590809" y="1870360"/>
                    </a:cubicBezTo>
                    <a:cubicBezTo>
                      <a:pt x="2658754" y="1855755"/>
                      <a:pt x="2755274" y="1855755"/>
                      <a:pt x="2823219" y="1839880"/>
                    </a:cubicBezTo>
                    <a:cubicBezTo>
                      <a:pt x="2891164" y="1824005"/>
                      <a:pt x="2955299" y="1803050"/>
                      <a:pt x="2998479" y="1775110"/>
                    </a:cubicBezTo>
                    <a:cubicBezTo>
                      <a:pt x="3041659" y="1747170"/>
                      <a:pt x="3065154" y="1719865"/>
                      <a:pt x="3082299" y="1672240"/>
                    </a:cubicBezTo>
                    <a:cubicBezTo>
                      <a:pt x="3099444" y="1624615"/>
                      <a:pt x="3104524" y="1540160"/>
                      <a:pt x="3101349" y="1489360"/>
                    </a:cubicBezTo>
                    <a:cubicBezTo>
                      <a:pt x="3098174" y="1438560"/>
                      <a:pt x="3093094" y="1406810"/>
                      <a:pt x="3063249" y="1367440"/>
                    </a:cubicBezTo>
                    <a:cubicBezTo>
                      <a:pt x="3033404" y="1328070"/>
                      <a:pt x="2987049" y="1276000"/>
                      <a:pt x="2922279" y="1253140"/>
                    </a:cubicBezTo>
                    <a:cubicBezTo>
                      <a:pt x="2857509" y="1230280"/>
                      <a:pt x="2753369" y="1223930"/>
                      <a:pt x="2674629" y="1230280"/>
                    </a:cubicBezTo>
                    <a:cubicBezTo>
                      <a:pt x="2595889" y="1236630"/>
                      <a:pt x="2528579" y="1249965"/>
                      <a:pt x="2449839" y="1291240"/>
                    </a:cubicBezTo>
                    <a:cubicBezTo>
                      <a:pt x="2371099" y="1332515"/>
                      <a:pt x="2268864" y="1484280"/>
                      <a:pt x="2202189" y="1477930"/>
                    </a:cubicBezTo>
                    <a:cubicBezTo>
                      <a:pt x="2135514" y="1471580"/>
                      <a:pt x="2052329" y="1333150"/>
                      <a:pt x="2049789" y="1253140"/>
                    </a:cubicBezTo>
                    <a:cubicBezTo>
                      <a:pt x="2047249" y="1173130"/>
                      <a:pt x="2143134" y="1105185"/>
                      <a:pt x="2186949" y="997870"/>
                    </a:cubicBezTo>
                    <a:cubicBezTo>
                      <a:pt x="2230764" y="890555"/>
                      <a:pt x="2287279" y="715930"/>
                      <a:pt x="2312679" y="609250"/>
                    </a:cubicBezTo>
                    <a:cubicBezTo>
                      <a:pt x="2338079" y="502570"/>
                      <a:pt x="2343794" y="439705"/>
                      <a:pt x="2339349" y="357790"/>
                    </a:cubicBezTo>
                    <a:cubicBezTo>
                      <a:pt x="2334904" y="275875"/>
                      <a:pt x="2317759" y="175545"/>
                      <a:pt x="2286009" y="117760"/>
                    </a:cubicBezTo>
                    <a:cubicBezTo>
                      <a:pt x="2254259" y="59975"/>
                      <a:pt x="2205999" y="28860"/>
                      <a:pt x="2148849" y="11080"/>
                    </a:cubicBezTo>
                    <a:cubicBezTo>
                      <a:pt x="2091699" y="-6700"/>
                      <a:pt x="1998354" y="-350"/>
                      <a:pt x="1943109" y="11080"/>
                    </a:cubicBezTo>
                    <a:cubicBezTo>
                      <a:pt x="1887864" y="22510"/>
                      <a:pt x="1859289" y="26955"/>
                      <a:pt x="1817379" y="79660"/>
                    </a:cubicBezTo>
                    <a:cubicBezTo>
                      <a:pt x="1775469" y="132365"/>
                      <a:pt x="1724669" y="251110"/>
                      <a:pt x="1691649" y="327310"/>
                    </a:cubicBezTo>
                    <a:cubicBezTo>
                      <a:pt x="1658629" y="403510"/>
                      <a:pt x="1633229" y="475265"/>
                      <a:pt x="1619259" y="536860"/>
                    </a:cubicBezTo>
                    <a:cubicBezTo>
                      <a:pt x="1605289" y="598455"/>
                      <a:pt x="1613544" y="628300"/>
                      <a:pt x="1607829" y="696880"/>
                    </a:cubicBezTo>
                    <a:cubicBezTo>
                      <a:pt x="1602114" y="765460"/>
                      <a:pt x="1585604" y="888015"/>
                      <a:pt x="1584969" y="948340"/>
                    </a:cubicBezTo>
                    <a:cubicBezTo>
                      <a:pt x="1584334" y="1008665"/>
                      <a:pt x="1617989" y="1041685"/>
                      <a:pt x="1604019" y="1058830"/>
                    </a:cubicBezTo>
                    <a:cubicBezTo>
                      <a:pt x="1590049" y="1075975"/>
                      <a:pt x="1535439" y="1140745"/>
                      <a:pt x="1501149" y="1051210"/>
                    </a:cubicBezTo>
                    <a:cubicBezTo>
                      <a:pt x="1466859" y="961675"/>
                      <a:pt x="1449714" y="655605"/>
                      <a:pt x="1398279" y="521620"/>
                    </a:cubicBezTo>
                    <a:cubicBezTo>
                      <a:pt x="1346844" y="387635"/>
                      <a:pt x="1265564" y="312070"/>
                      <a:pt x="1192539" y="247300"/>
                    </a:cubicBezTo>
                    <a:cubicBezTo>
                      <a:pt x="1119514" y="182530"/>
                      <a:pt x="1023629" y="150145"/>
                      <a:pt x="960129" y="133000"/>
                    </a:cubicBezTo>
                    <a:cubicBezTo>
                      <a:pt x="896629" y="115855"/>
                      <a:pt x="863609" y="120300"/>
                      <a:pt x="811539" y="144430"/>
                    </a:cubicBezTo>
                    <a:cubicBezTo>
                      <a:pt x="759469" y="168560"/>
                      <a:pt x="680729" y="234600"/>
                      <a:pt x="647709" y="277780"/>
                    </a:cubicBezTo>
                    <a:cubicBezTo>
                      <a:pt x="614689" y="320960"/>
                      <a:pt x="621674" y="355885"/>
                      <a:pt x="613419" y="403510"/>
                    </a:cubicBezTo>
                    <a:cubicBezTo>
                      <a:pt x="605164" y="451135"/>
                      <a:pt x="586749" y="500030"/>
                      <a:pt x="598179" y="563530"/>
                    </a:cubicBezTo>
                    <a:cubicBezTo>
                      <a:pt x="609609" y="627030"/>
                      <a:pt x="631834" y="698150"/>
                      <a:pt x="681999" y="784510"/>
                    </a:cubicBezTo>
                    <a:cubicBezTo>
                      <a:pt x="732164" y="870870"/>
                      <a:pt x="847734" y="1005490"/>
                      <a:pt x="899169" y="1081690"/>
                    </a:cubicBezTo>
                    <a:cubicBezTo>
                      <a:pt x="950604" y="1157890"/>
                      <a:pt x="989339" y="1199800"/>
                      <a:pt x="990609" y="1241710"/>
                    </a:cubicBezTo>
                    <a:cubicBezTo>
                      <a:pt x="991879" y="1283620"/>
                      <a:pt x="970924" y="1360455"/>
                      <a:pt x="906789" y="1333150"/>
                    </a:cubicBezTo>
                    <a:cubicBezTo>
                      <a:pt x="842654" y="1305845"/>
                      <a:pt x="706129" y="1136300"/>
                      <a:pt x="605799" y="1077880"/>
                    </a:cubicBezTo>
                    <a:cubicBezTo>
                      <a:pt x="505469" y="1019460"/>
                      <a:pt x="394979" y="986440"/>
                      <a:pt x="304809" y="982630"/>
                    </a:cubicBezTo>
                    <a:cubicBezTo>
                      <a:pt x="214639" y="978820"/>
                      <a:pt x="115579" y="1008665"/>
                      <a:pt x="64779" y="1055020"/>
                    </a:cubicBezTo>
                    <a:cubicBezTo>
                      <a:pt x="13979" y="1101375"/>
                      <a:pt x="644" y="1195990"/>
                      <a:pt x="9" y="1260760"/>
                    </a:cubicBezTo>
                    <a:cubicBezTo>
                      <a:pt x="-626" y="1325530"/>
                      <a:pt x="29854" y="1390935"/>
                      <a:pt x="60969" y="1443640"/>
                    </a:cubicBezTo>
                    <a:cubicBezTo>
                      <a:pt x="92084" y="1496345"/>
                      <a:pt x="135264" y="1538890"/>
                      <a:pt x="186699" y="1576990"/>
                    </a:cubicBezTo>
                    <a:cubicBezTo>
                      <a:pt x="238134" y="1615090"/>
                      <a:pt x="314334" y="1648745"/>
                      <a:pt x="369579" y="1672240"/>
                    </a:cubicBezTo>
                    <a:cubicBezTo>
                      <a:pt x="424824" y="1695735"/>
                      <a:pt x="518169" y="1717960"/>
                      <a:pt x="518169" y="1717960"/>
                    </a:cubicBezTo>
                    <a:cubicBezTo>
                      <a:pt x="583574" y="1738915"/>
                      <a:pt x="716924" y="1763045"/>
                      <a:pt x="762009" y="1797970"/>
                    </a:cubicBezTo>
                    <a:cubicBezTo>
                      <a:pt x="807094" y="1832895"/>
                      <a:pt x="775344" y="1880520"/>
                      <a:pt x="788679" y="1927510"/>
                    </a:cubicBezTo>
                    <a:cubicBezTo>
                      <a:pt x="802014" y="1974500"/>
                      <a:pt x="819159" y="2031650"/>
                      <a:pt x="842019" y="2079910"/>
                    </a:cubicBezTo>
                    <a:cubicBezTo>
                      <a:pt x="864879" y="2128170"/>
                      <a:pt x="896629" y="2178335"/>
                      <a:pt x="925839" y="2217070"/>
                    </a:cubicBezTo>
                    <a:cubicBezTo>
                      <a:pt x="955049" y="2255805"/>
                      <a:pt x="1009024" y="2271045"/>
                      <a:pt x="1013469" y="229708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1" name="Freeform 830"/>
              <p:cNvSpPr/>
              <p:nvPr/>
            </p:nvSpPr>
            <p:spPr>
              <a:xfrm flipV="1">
                <a:off x="2339216" y="6097277"/>
                <a:ext cx="144258" cy="162553"/>
              </a:xfrm>
              <a:custGeom>
                <a:avLst/>
                <a:gdLst>
                  <a:gd name="connsiteX0" fmla="*/ 1013469 w 3102239"/>
                  <a:gd name="connsiteY0" fmla="*/ 2297080 h 2739562"/>
                  <a:gd name="connsiteX1" fmla="*/ 952509 w 3102239"/>
                  <a:gd name="connsiteY1" fmla="*/ 2373280 h 2739562"/>
                  <a:gd name="connsiteX2" fmla="*/ 925839 w 3102239"/>
                  <a:gd name="connsiteY2" fmla="*/ 2449480 h 2739562"/>
                  <a:gd name="connsiteX3" fmla="*/ 960129 w 3102239"/>
                  <a:gd name="connsiteY3" fmla="*/ 2533300 h 2739562"/>
                  <a:gd name="connsiteX4" fmla="*/ 1104909 w 3102239"/>
                  <a:gd name="connsiteY4" fmla="*/ 2639980 h 2739562"/>
                  <a:gd name="connsiteX5" fmla="*/ 1367799 w 3102239"/>
                  <a:gd name="connsiteY5" fmla="*/ 2708560 h 2739562"/>
                  <a:gd name="connsiteX6" fmla="*/ 1642119 w 3102239"/>
                  <a:gd name="connsiteY6" fmla="*/ 2739040 h 2739562"/>
                  <a:gd name="connsiteX7" fmla="*/ 1836429 w 3102239"/>
                  <a:gd name="connsiteY7" fmla="*/ 2723800 h 2739562"/>
                  <a:gd name="connsiteX8" fmla="*/ 1992639 w 3102239"/>
                  <a:gd name="connsiteY8" fmla="*/ 2674270 h 2739562"/>
                  <a:gd name="connsiteX9" fmla="*/ 2049789 w 3102239"/>
                  <a:gd name="connsiteY9" fmla="*/ 2582830 h 2739562"/>
                  <a:gd name="connsiteX10" fmla="*/ 2045979 w 3102239"/>
                  <a:gd name="connsiteY10" fmla="*/ 2483770 h 2739562"/>
                  <a:gd name="connsiteX11" fmla="*/ 1969779 w 3102239"/>
                  <a:gd name="connsiteY11" fmla="*/ 2399950 h 2739562"/>
                  <a:gd name="connsiteX12" fmla="*/ 2099319 w 3102239"/>
                  <a:gd name="connsiteY12" fmla="*/ 2319940 h 2739562"/>
                  <a:gd name="connsiteX13" fmla="*/ 2205999 w 3102239"/>
                  <a:gd name="connsiteY13" fmla="*/ 2156110 h 2739562"/>
                  <a:gd name="connsiteX14" fmla="*/ 2282199 w 3102239"/>
                  <a:gd name="connsiteY14" fmla="*/ 2007520 h 2739562"/>
                  <a:gd name="connsiteX15" fmla="*/ 2415549 w 3102239"/>
                  <a:gd name="connsiteY15" fmla="*/ 1927510 h 2739562"/>
                  <a:gd name="connsiteX16" fmla="*/ 2590809 w 3102239"/>
                  <a:gd name="connsiteY16" fmla="*/ 1870360 h 2739562"/>
                  <a:gd name="connsiteX17" fmla="*/ 2823219 w 3102239"/>
                  <a:gd name="connsiteY17" fmla="*/ 1839880 h 2739562"/>
                  <a:gd name="connsiteX18" fmla="*/ 2998479 w 3102239"/>
                  <a:gd name="connsiteY18" fmla="*/ 1775110 h 2739562"/>
                  <a:gd name="connsiteX19" fmla="*/ 3082299 w 3102239"/>
                  <a:gd name="connsiteY19" fmla="*/ 1672240 h 2739562"/>
                  <a:gd name="connsiteX20" fmla="*/ 3101349 w 3102239"/>
                  <a:gd name="connsiteY20" fmla="*/ 1489360 h 2739562"/>
                  <a:gd name="connsiteX21" fmla="*/ 3063249 w 3102239"/>
                  <a:gd name="connsiteY21" fmla="*/ 1367440 h 2739562"/>
                  <a:gd name="connsiteX22" fmla="*/ 2922279 w 3102239"/>
                  <a:gd name="connsiteY22" fmla="*/ 1253140 h 2739562"/>
                  <a:gd name="connsiteX23" fmla="*/ 2674629 w 3102239"/>
                  <a:gd name="connsiteY23" fmla="*/ 1230280 h 2739562"/>
                  <a:gd name="connsiteX24" fmla="*/ 2449839 w 3102239"/>
                  <a:gd name="connsiteY24" fmla="*/ 1291240 h 2739562"/>
                  <a:gd name="connsiteX25" fmla="*/ 2202189 w 3102239"/>
                  <a:gd name="connsiteY25" fmla="*/ 1477930 h 2739562"/>
                  <a:gd name="connsiteX26" fmla="*/ 2049789 w 3102239"/>
                  <a:gd name="connsiteY26" fmla="*/ 1253140 h 2739562"/>
                  <a:gd name="connsiteX27" fmla="*/ 2186949 w 3102239"/>
                  <a:gd name="connsiteY27" fmla="*/ 997870 h 2739562"/>
                  <a:gd name="connsiteX28" fmla="*/ 2312679 w 3102239"/>
                  <a:gd name="connsiteY28" fmla="*/ 609250 h 2739562"/>
                  <a:gd name="connsiteX29" fmla="*/ 2339349 w 3102239"/>
                  <a:gd name="connsiteY29" fmla="*/ 357790 h 2739562"/>
                  <a:gd name="connsiteX30" fmla="*/ 2286009 w 3102239"/>
                  <a:gd name="connsiteY30" fmla="*/ 117760 h 2739562"/>
                  <a:gd name="connsiteX31" fmla="*/ 2148849 w 3102239"/>
                  <a:gd name="connsiteY31" fmla="*/ 11080 h 2739562"/>
                  <a:gd name="connsiteX32" fmla="*/ 1943109 w 3102239"/>
                  <a:gd name="connsiteY32" fmla="*/ 11080 h 2739562"/>
                  <a:gd name="connsiteX33" fmla="*/ 1817379 w 3102239"/>
                  <a:gd name="connsiteY33" fmla="*/ 79660 h 2739562"/>
                  <a:gd name="connsiteX34" fmla="*/ 1691649 w 3102239"/>
                  <a:gd name="connsiteY34" fmla="*/ 327310 h 2739562"/>
                  <a:gd name="connsiteX35" fmla="*/ 1619259 w 3102239"/>
                  <a:gd name="connsiteY35" fmla="*/ 536860 h 2739562"/>
                  <a:gd name="connsiteX36" fmla="*/ 1607829 w 3102239"/>
                  <a:gd name="connsiteY36" fmla="*/ 696880 h 2739562"/>
                  <a:gd name="connsiteX37" fmla="*/ 1584969 w 3102239"/>
                  <a:gd name="connsiteY37" fmla="*/ 948340 h 2739562"/>
                  <a:gd name="connsiteX38" fmla="*/ 1604019 w 3102239"/>
                  <a:gd name="connsiteY38" fmla="*/ 1058830 h 2739562"/>
                  <a:gd name="connsiteX39" fmla="*/ 1501149 w 3102239"/>
                  <a:gd name="connsiteY39" fmla="*/ 1051210 h 2739562"/>
                  <a:gd name="connsiteX40" fmla="*/ 1398279 w 3102239"/>
                  <a:gd name="connsiteY40" fmla="*/ 521620 h 2739562"/>
                  <a:gd name="connsiteX41" fmla="*/ 1192539 w 3102239"/>
                  <a:gd name="connsiteY41" fmla="*/ 247300 h 2739562"/>
                  <a:gd name="connsiteX42" fmla="*/ 960129 w 3102239"/>
                  <a:gd name="connsiteY42" fmla="*/ 133000 h 2739562"/>
                  <a:gd name="connsiteX43" fmla="*/ 811539 w 3102239"/>
                  <a:gd name="connsiteY43" fmla="*/ 144430 h 2739562"/>
                  <a:gd name="connsiteX44" fmla="*/ 647709 w 3102239"/>
                  <a:gd name="connsiteY44" fmla="*/ 277780 h 2739562"/>
                  <a:gd name="connsiteX45" fmla="*/ 613419 w 3102239"/>
                  <a:gd name="connsiteY45" fmla="*/ 403510 h 2739562"/>
                  <a:gd name="connsiteX46" fmla="*/ 598179 w 3102239"/>
                  <a:gd name="connsiteY46" fmla="*/ 563530 h 2739562"/>
                  <a:gd name="connsiteX47" fmla="*/ 681999 w 3102239"/>
                  <a:gd name="connsiteY47" fmla="*/ 784510 h 2739562"/>
                  <a:gd name="connsiteX48" fmla="*/ 899169 w 3102239"/>
                  <a:gd name="connsiteY48" fmla="*/ 1081690 h 2739562"/>
                  <a:gd name="connsiteX49" fmla="*/ 990609 w 3102239"/>
                  <a:gd name="connsiteY49" fmla="*/ 1241710 h 2739562"/>
                  <a:gd name="connsiteX50" fmla="*/ 906789 w 3102239"/>
                  <a:gd name="connsiteY50" fmla="*/ 1333150 h 2739562"/>
                  <a:gd name="connsiteX51" fmla="*/ 605799 w 3102239"/>
                  <a:gd name="connsiteY51" fmla="*/ 1077880 h 2739562"/>
                  <a:gd name="connsiteX52" fmla="*/ 304809 w 3102239"/>
                  <a:gd name="connsiteY52" fmla="*/ 982630 h 2739562"/>
                  <a:gd name="connsiteX53" fmla="*/ 64779 w 3102239"/>
                  <a:gd name="connsiteY53" fmla="*/ 1055020 h 2739562"/>
                  <a:gd name="connsiteX54" fmla="*/ 9 w 3102239"/>
                  <a:gd name="connsiteY54" fmla="*/ 1260760 h 2739562"/>
                  <a:gd name="connsiteX55" fmla="*/ 60969 w 3102239"/>
                  <a:gd name="connsiteY55" fmla="*/ 1443640 h 2739562"/>
                  <a:gd name="connsiteX56" fmla="*/ 186699 w 3102239"/>
                  <a:gd name="connsiteY56" fmla="*/ 1576990 h 2739562"/>
                  <a:gd name="connsiteX57" fmla="*/ 369579 w 3102239"/>
                  <a:gd name="connsiteY57" fmla="*/ 1672240 h 2739562"/>
                  <a:gd name="connsiteX58" fmla="*/ 518169 w 3102239"/>
                  <a:gd name="connsiteY58" fmla="*/ 1717960 h 2739562"/>
                  <a:gd name="connsiteX59" fmla="*/ 762009 w 3102239"/>
                  <a:gd name="connsiteY59" fmla="*/ 1797970 h 2739562"/>
                  <a:gd name="connsiteX60" fmla="*/ 788679 w 3102239"/>
                  <a:gd name="connsiteY60" fmla="*/ 1927510 h 2739562"/>
                  <a:gd name="connsiteX61" fmla="*/ 842019 w 3102239"/>
                  <a:gd name="connsiteY61" fmla="*/ 2079910 h 2739562"/>
                  <a:gd name="connsiteX62" fmla="*/ 925839 w 3102239"/>
                  <a:gd name="connsiteY62" fmla="*/ 2217070 h 2739562"/>
                  <a:gd name="connsiteX63" fmla="*/ 1013469 w 3102239"/>
                  <a:gd name="connsiteY63" fmla="*/ 2297080 h 273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3102239" h="2739562">
                    <a:moveTo>
                      <a:pt x="1013469" y="2297080"/>
                    </a:moveTo>
                    <a:cubicBezTo>
                      <a:pt x="1017914" y="2323115"/>
                      <a:pt x="967114" y="2347880"/>
                      <a:pt x="952509" y="2373280"/>
                    </a:cubicBezTo>
                    <a:cubicBezTo>
                      <a:pt x="937904" y="2398680"/>
                      <a:pt x="924569" y="2422810"/>
                      <a:pt x="925839" y="2449480"/>
                    </a:cubicBezTo>
                    <a:cubicBezTo>
                      <a:pt x="927109" y="2476150"/>
                      <a:pt x="930284" y="2501550"/>
                      <a:pt x="960129" y="2533300"/>
                    </a:cubicBezTo>
                    <a:cubicBezTo>
                      <a:pt x="989974" y="2565050"/>
                      <a:pt x="1036964" y="2610770"/>
                      <a:pt x="1104909" y="2639980"/>
                    </a:cubicBezTo>
                    <a:cubicBezTo>
                      <a:pt x="1172854" y="2669190"/>
                      <a:pt x="1278264" y="2692050"/>
                      <a:pt x="1367799" y="2708560"/>
                    </a:cubicBezTo>
                    <a:cubicBezTo>
                      <a:pt x="1457334" y="2725070"/>
                      <a:pt x="1564014" y="2736500"/>
                      <a:pt x="1642119" y="2739040"/>
                    </a:cubicBezTo>
                    <a:cubicBezTo>
                      <a:pt x="1720224" y="2741580"/>
                      <a:pt x="1778009" y="2734595"/>
                      <a:pt x="1836429" y="2723800"/>
                    </a:cubicBezTo>
                    <a:cubicBezTo>
                      <a:pt x="1894849" y="2713005"/>
                      <a:pt x="1957079" y="2697765"/>
                      <a:pt x="1992639" y="2674270"/>
                    </a:cubicBezTo>
                    <a:cubicBezTo>
                      <a:pt x="2028199" y="2650775"/>
                      <a:pt x="2040899" y="2614580"/>
                      <a:pt x="2049789" y="2582830"/>
                    </a:cubicBezTo>
                    <a:cubicBezTo>
                      <a:pt x="2058679" y="2551080"/>
                      <a:pt x="2059314" y="2514250"/>
                      <a:pt x="2045979" y="2483770"/>
                    </a:cubicBezTo>
                    <a:cubicBezTo>
                      <a:pt x="2032644" y="2453290"/>
                      <a:pt x="1960889" y="2427255"/>
                      <a:pt x="1969779" y="2399950"/>
                    </a:cubicBezTo>
                    <a:cubicBezTo>
                      <a:pt x="1978669" y="2372645"/>
                      <a:pt x="2059949" y="2360580"/>
                      <a:pt x="2099319" y="2319940"/>
                    </a:cubicBezTo>
                    <a:cubicBezTo>
                      <a:pt x="2138689" y="2279300"/>
                      <a:pt x="2175519" y="2208180"/>
                      <a:pt x="2205999" y="2156110"/>
                    </a:cubicBezTo>
                    <a:cubicBezTo>
                      <a:pt x="2236479" y="2104040"/>
                      <a:pt x="2247274" y="2045620"/>
                      <a:pt x="2282199" y="2007520"/>
                    </a:cubicBezTo>
                    <a:cubicBezTo>
                      <a:pt x="2317124" y="1969420"/>
                      <a:pt x="2364114" y="1950370"/>
                      <a:pt x="2415549" y="1927510"/>
                    </a:cubicBezTo>
                    <a:cubicBezTo>
                      <a:pt x="2466984" y="1904650"/>
                      <a:pt x="2522864" y="1884965"/>
                      <a:pt x="2590809" y="1870360"/>
                    </a:cubicBezTo>
                    <a:cubicBezTo>
                      <a:pt x="2658754" y="1855755"/>
                      <a:pt x="2755274" y="1855755"/>
                      <a:pt x="2823219" y="1839880"/>
                    </a:cubicBezTo>
                    <a:cubicBezTo>
                      <a:pt x="2891164" y="1824005"/>
                      <a:pt x="2955299" y="1803050"/>
                      <a:pt x="2998479" y="1775110"/>
                    </a:cubicBezTo>
                    <a:cubicBezTo>
                      <a:pt x="3041659" y="1747170"/>
                      <a:pt x="3065154" y="1719865"/>
                      <a:pt x="3082299" y="1672240"/>
                    </a:cubicBezTo>
                    <a:cubicBezTo>
                      <a:pt x="3099444" y="1624615"/>
                      <a:pt x="3104524" y="1540160"/>
                      <a:pt x="3101349" y="1489360"/>
                    </a:cubicBezTo>
                    <a:cubicBezTo>
                      <a:pt x="3098174" y="1438560"/>
                      <a:pt x="3093094" y="1406810"/>
                      <a:pt x="3063249" y="1367440"/>
                    </a:cubicBezTo>
                    <a:cubicBezTo>
                      <a:pt x="3033404" y="1328070"/>
                      <a:pt x="2987049" y="1276000"/>
                      <a:pt x="2922279" y="1253140"/>
                    </a:cubicBezTo>
                    <a:cubicBezTo>
                      <a:pt x="2857509" y="1230280"/>
                      <a:pt x="2753369" y="1223930"/>
                      <a:pt x="2674629" y="1230280"/>
                    </a:cubicBezTo>
                    <a:cubicBezTo>
                      <a:pt x="2595889" y="1236630"/>
                      <a:pt x="2528579" y="1249965"/>
                      <a:pt x="2449839" y="1291240"/>
                    </a:cubicBezTo>
                    <a:cubicBezTo>
                      <a:pt x="2371099" y="1332515"/>
                      <a:pt x="2268864" y="1484280"/>
                      <a:pt x="2202189" y="1477930"/>
                    </a:cubicBezTo>
                    <a:cubicBezTo>
                      <a:pt x="2135514" y="1471580"/>
                      <a:pt x="2052329" y="1333150"/>
                      <a:pt x="2049789" y="1253140"/>
                    </a:cubicBezTo>
                    <a:cubicBezTo>
                      <a:pt x="2047249" y="1173130"/>
                      <a:pt x="2143134" y="1105185"/>
                      <a:pt x="2186949" y="997870"/>
                    </a:cubicBezTo>
                    <a:cubicBezTo>
                      <a:pt x="2230764" y="890555"/>
                      <a:pt x="2287279" y="715930"/>
                      <a:pt x="2312679" y="609250"/>
                    </a:cubicBezTo>
                    <a:cubicBezTo>
                      <a:pt x="2338079" y="502570"/>
                      <a:pt x="2343794" y="439705"/>
                      <a:pt x="2339349" y="357790"/>
                    </a:cubicBezTo>
                    <a:cubicBezTo>
                      <a:pt x="2334904" y="275875"/>
                      <a:pt x="2317759" y="175545"/>
                      <a:pt x="2286009" y="117760"/>
                    </a:cubicBezTo>
                    <a:cubicBezTo>
                      <a:pt x="2254259" y="59975"/>
                      <a:pt x="2205999" y="28860"/>
                      <a:pt x="2148849" y="11080"/>
                    </a:cubicBezTo>
                    <a:cubicBezTo>
                      <a:pt x="2091699" y="-6700"/>
                      <a:pt x="1998354" y="-350"/>
                      <a:pt x="1943109" y="11080"/>
                    </a:cubicBezTo>
                    <a:cubicBezTo>
                      <a:pt x="1887864" y="22510"/>
                      <a:pt x="1859289" y="26955"/>
                      <a:pt x="1817379" y="79660"/>
                    </a:cubicBezTo>
                    <a:cubicBezTo>
                      <a:pt x="1775469" y="132365"/>
                      <a:pt x="1724669" y="251110"/>
                      <a:pt x="1691649" y="327310"/>
                    </a:cubicBezTo>
                    <a:cubicBezTo>
                      <a:pt x="1658629" y="403510"/>
                      <a:pt x="1633229" y="475265"/>
                      <a:pt x="1619259" y="536860"/>
                    </a:cubicBezTo>
                    <a:cubicBezTo>
                      <a:pt x="1605289" y="598455"/>
                      <a:pt x="1613544" y="628300"/>
                      <a:pt x="1607829" y="696880"/>
                    </a:cubicBezTo>
                    <a:cubicBezTo>
                      <a:pt x="1602114" y="765460"/>
                      <a:pt x="1585604" y="888015"/>
                      <a:pt x="1584969" y="948340"/>
                    </a:cubicBezTo>
                    <a:cubicBezTo>
                      <a:pt x="1584334" y="1008665"/>
                      <a:pt x="1617989" y="1041685"/>
                      <a:pt x="1604019" y="1058830"/>
                    </a:cubicBezTo>
                    <a:cubicBezTo>
                      <a:pt x="1590049" y="1075975"/>
                      <a:pt x="1535439" y="1140745"/>
                      <a:pt x="1501149" y="1051210"/>
                    </a:cubicBezTo>
                    <a:cubicBezTo>
                      <a:pt x="1466859" y="961675"/>
                      <a:pt x="1449714" y="655605"/>
                      <a:pt x="1398279" y="521620"/>
                    </a:cubicBezTo>
                    <a:cubicBezTo>
                      <a:pt x="1346844" y="387635"/>
                      <a:pt x="1265564" y="312070"/>
                      <a:pt x="1192539" y="247300"/>
                    </a:cubicBezTo>
                    <a:cubicBezTo>
                      <a:pt x="1119514" y="182530"/>
                      <a:pt x="1023629" y="150145"/>
                      <a:pt x="960129" y="133000"/>
                    </a:cubicBezTo>
                    <a:cubicBezTo>
                      <a:pt x="896629" y="115855"/>
                      <a:pt x="863609" y="120300"/>
                      <a:pt x="811539" y="144430"/>
                    </a:cubicBezTo>
                    <a:cubicBezTo>
                      <a:pt x="759469" y="168560"/>
                      <a:pt x="680729" y="234600"/>
                      <a:pt x="647709" y="277780"/>
                    </a:cubicBezTo>
                    <a:cubicBezTo>
                      <a:pt x="614689" y="320960"/>
                      <a:pt x="621674" y="355885"/>
                      <a:pt x="613419" y="403510"/>
                    </a:cubicBezTo>
                    <a:cubicBezTo>
                      <a:pt x="605164" y="451135"/>
                      <a:pt x="586749" y="500030"/>
                      <a:pt x="598179" y="563530"/>
                    </a:cubicBezTo>
                    <a:cubicBezTo>
                      <a:pt x="609609" y="627030"/>
                      <a:pt x="631834" y="698150"/>
                      <a:pt x="681999" y="784510"/>
                    </a:cubicBezTo>
                    <a:cubicBezTo>
                      <a:pt x="732164" y="870870"/>
                      <a:pt x="847734" y="1005490"/>
                      <a:pt x="899169" y="1081690"/>
                    </a:cubicBezTo>
                    <a:cubicBezTo>
                      <a:pt x="950604" y="1157890"/>
                      <a:pt x="989339" y="1199800"/>
                      <a:pt x="990609" y="1241710"/>
                    </a:cubicBezTo>
                    <a:cubicBezTo>
                      <a:pt x="991879" y="1283620"/>
                      <a:pt x="970924" y="1360455"/>
                      <a:pt x="906789" y="1333150"/>
                    </a:cubicBezTo>
                    <a:cubicBezTo>
                      <a:pt x="842654" y="1305845"/>
                      <a:pt x="706129" y="1136300"/>
                      <a:pt x="605799" y="1077880"/>
                    </a:cubicBezTo>
                    <a:cubicBezTo>
                      <a:pt x="505469" y="1019460"/>
                      <a:pt x="394979" y="986440"/>
                      <a:pt x="304809" y="982630"/>
                    </a:cubicBezTo>
                    <a:cubicBezTo>
                      <a:pt x="214639" y="978820"/>
                      <a:pt x="115579" y="1008665"/>
                      <a:pt x="64779" y="1055020"/>
                    </a:cubicBezTo>
                    <a:cubicBezTo>
                      <a:pt x="13979" y="1101375"/>
                      <a:pt x="644" y="1195990"/>
                      <a:pt x="9" y="1260760"/>
                    </a:cubicBezTo>
                    <a:cubicBezTo>
                      <a:pt x="-626" y="1325530"/>
                      <a:pt x="29854" y="1390935"/>
                      <a:pt x="60969" y="1443640"/>
                    </a:cubicBezTo>
                    <a:cubicBezTo>
                      <a:pt x="92084" y="1496345"/>
                      <a:pt x="135264" y="1538890"/>
                      <a:pt x="186699" y="1576990"/>
                    </a:cubicBezTo>
                    <a:cubicBezTo>
                      <a:pt x="238134" y="1615090"/>
                      <a:pt x="314334" y="1648745"/>
                      <a:pt x="369579" y="1672240"/>
                    </a:cubicBezTo>
                    <a:cubicBezTo>
                      <a:pt x="424824" y="1695735"/>
                      <a:pt x="518169" y="1717960"/>
                      <a:pt x="518169" y="1717960"/>
                    </a:cubicBezTo>
                    <a:cubicBezTo>
                      <a:pt x="583574" y="1738915"/>
                      <a:pt x="716924" y="1763045"/>
                      <a:pt x="762009" y="1797970"/>
                    </a:cubicBezTo>
                    <a:cubicBezTo>
                      <a:pt x="807094" y="1832895"/>
                      <a:pt x="775344" y="1880520"/>
                      <a:pt x="788679" y="1927510"/>
                    </a:cubicBezTo>
                    <a:cubicBezTo>
                      <a:pt x="802014" y="1974500"/>
                      <a:pt x="819159" y="2031650"/>
                      <a:pt x="842019" y="2079910"/>
                    </a:cubicBezTo>
                    <a:cubicBezTo>
                      <a:pt x="864879" y="2128170"/>
                      <a:pt x="896629" y="2178335"/>
                      <a:pt x="925839" y="2217070"/>
                    </a:cubicBezTo>
                    <a:cubicBezTo>
                      <a:pt x="955049" y="2255805"/>
                      <a:pt x="1009024" y="2271045"/>
                      <a:pt x="1013469" y="229708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852" name="TextBox 851"/>
          <p:cNvSpPr txBox="1"/>
          <p:nvPr/>
        </p:nvSpPr>
        <p:spPr>
          <a:xfrm>
            <a:off x="207173" y="4343400"/>
            <a:ext cx="910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Melting</a:t>
            </a:r>
            <a:endParaRPr lang="en-US" dirty="0"/>
          </a:p>
        </p:txBody>
      </p:sp>
      <p:sp>
        <p:nvSpPr>
          <p:cNvPr id="853" name="TextBox 852"/>
          <p:cNvSpPr txBox="1"/>
          <p:nvPr/>
        </p:nvSpPr>
        <p:spPr>
          <a:xfrm>
            <a:off x="118261" y="5665119"/>
            <a:ext cx="1637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Metamorphism</a:t>
            </a:r>
            <a:endParaRPr lang="en-US" dirty="0"/>
          </a:p>
        </p:txBody>
      </p:sp>
      <p:sp>
        <p:nvSpPr>
          <p:cNvPr id="854" name="TextBox 853"/>
          <p:cNvSpPr txBox="1"/>
          <p:nvPr/>
        </p:nvSpPr>
        <p:spPr>
          <a:xfrm>
            <a:off x="4336172" y="5347841"/>
            <a:ext cx="14077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Compaction/</a:t>
            </a:r>
          </a:p>
          <a:p>
            <a:r>
              <a:rPr lang="en-US" dirty="0" smtClean="0"/>
              <a:t>Cementation</a:t>
            </a:r>
            <a:endParaRPr lang="en-US" dirty="0"/>
          </a:p>
        </p:txBody>
      </p:sp>
      <p:sp>
        <p:nvSpPr>
          <p:cNvPr id="855" name="TextBox 854"/>
          <p:cNvSpPr txBox="1"/>
          <p:nvPr/>
        </p:nvSpPr>
        <p:spPr>
          <a:xfrm>
            <a:off x="7270088" y="5477242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Deposition</a:t>
            </a:r>
            <a:endParaRPr lang="en-US" dirty="0"/>
          </a:p>
        </p:txBody>
      </p:sp>
      <p:sp>
        <p:nvSpPr>
          <p:cNvPr id="856" name="TextBox 855"/>
          <p:cNvSpPr txBox="1"/>
          <p:nvPr/>
        </p:nvSpPr>
        <p:spPr>
          <a:xfrm>
            <a:off x="7813957" y="1654727"/>
            <a:ext cx="881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Erosion</a:t>
            </a:r>
            <a:endParaRPr lang="en-US" dirty="0"/>
          </a:p>
        </p:txBody>
      </p:sp>
      <p:sp>
        <p:nvSpPr>
          <p:cNvPr id="857" name="TextBox 856"/>
          <p:cNvSpPr txBox="1"/>
          <p:nvPr/>
        </p:nvSpPr>
        <p:spPr>
          <a:xfrm>
            <a:off x="6480955" y="438595"/>
            <a:ext cx="1283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Weathering</a:t>
            </a:r>
            <a:endParaRPr lang="en-US" dirty="0"/>
          </a:p>
        </p:txBody>
      </p:sp>
      <p:sp>
        <p:nvSpPr>
          <p:cNvPr id="858" name="TextBox 857"/>
          <p:cNvSpPr txBox="1"/>
          <p:nvPr/>
        </p:nvSpPr>
        <p:spPr>
          <a:xfrm>
            <a:off x="883030" y="1531858"/>
            <a:ext cx="1062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Extrusion</a:t>
            </a:r>
            <a:endParaRPr lang="en-US" dirty="0"/>
          </a:p>
        </p:txBody>
      </p:sp>
      <p:sp>
        <p:nvSpPr>
          <p:cNvPr id="859" name="Arc 120"/>
          <p:cNvSpPr/>
          <p:nvPr/>
        </p:nvSpPr>
        <p:spPr>
          <a:xfrm>
            <a:off x="3922936" y="979078"/>
            <a:ext cx="2188176" cy="4973360"/>
          </a:xfrm>
          <a:custGeom>
            <a:avLst/>
            <a:gdLst>
              <a:gd name="connsiteX0" fmla="*/ 846774 w 1693549"/>
              <a:gd name="connsiteY0" fmla="*/ 0 h 5673822"/>
              <a:gd name="connsiteX1" fmla="*/ 1693549 w 1693549"/>
              <a:gd name="connsiteY1" fmla="*/ 2836911 h 5673822"/>
              <a:gd name="connsiteX2" fmla="*/ 846775 w 1693549"/>
              <a:gd name="connsiteY2" fmla="*/ 2836911 h 5673822"/>
              <a:gd name="connsiteX3" fmla="*/ 846774 w 1693549"/>
              <a:gd name="connsiteY3" fmla="*/ 0 h 5673822"/>
              <a:gd name="connsiteX0" fmla="*/ 846774 w 1693549"/>
              <a:gd name="connsiteY0" fmla="*/ 0 h 5673822"/>
              <a:gd name="connsiteX1" fmla="*/ 1693549 w 1693549"/>
              <a:gd name="connsiteY1" fmla="*/ 2836911 h 5673822"/>
              <a:gd name="connsiteX0" fmla="*/ 0 w 855321"/>
              <a:gd name="connsiteY0" fmla="*/ 0 h 4768261"/>
              <a:gd name="connsiteX1" fmla="*/ 846775 w 855321"/>
              <a:gd name="connsiteY1" fmla="*/ 2836911 h 4768261"/>
              <a:gd name="connsiteX2" fmla="*/ 1 w 855321"/>
              <a:gd name="connsiteY2" fmla="*/ 2836911 h 4768261"/>
              <a:gd name="connsiteX3" fmla="*/ 0 w 855321"/>
              <a:gd name="connsiteY3" fmla="*/ 0 h 4768261"/>
              <a:gd name="connsiteX0" fmla="*/ 0 w 855321"/>
              <a:gd name="connsiteY0" fmla="*/ 0 h 4768261"/>
              <a:gd name="connsiteX1" fmla="*/ 855321 w 855321"/>
              <a:gd name="connsiteY1" fmla="*/ 4768261 h 4768261"/>
              <a:gd name="connsiteX0" fmla="*/ 974220 w 1829541"/>
              <a:gd name="connsiteY0" fmla="*/ 205099 h 4973360"/>
              <a:gd name="connsiteX1" fmla="*/ 1820995 w 1829541"/>
              <a:gd name="connsiteY1" fmla="*/ 3042010 h 4973360"/>
              <a:gd name="connsiteX2" fmla="*/ 974221 w 1829541"/>
              <a:gd name="connsiteY2" fmla="*/ 3042010 h 4973360"/>
              <a:gd name="connsiteX3" fmla="*/ 974220 w 1829541"/>
              <a:gd name="connsiteY3" fmla="*/ 205099 h 4973360"/>
              <a:gd name="connsiteX0" fmla="*/ 0 w 1829541"/>
              <a:gd name="connsiteY0" fmla="*/ 0 h 4973360"/>
              <a:gd name="connsiteX1" fmla="*/ 1829541 w 1829541"/>
              <a:gd name="connsiteY1" fmla="*/ 4973360 h 4973360"/>
              <a:gd name="connsiteX0" fmla="*/ 974220 w 2005223"/>
              <a:gd name="connsiteY0" fmla="*/ 205099 h 4973360"/>
              <a:gd name="connsiteX1" fmla="*/ 1820995 w 2005223"/>
              <a:gd name="connsiteY1" fmla="*/ 3042010 h 4973360"/>
              <a:gd name="connsiteX2" fmla="*/ 974221 w 2005223"/>
              <a:gd name="connsiteY2" fmla="*/ 3042010 h 4973360"/>
              <a:gd name="connsiteX3" fmla="*/ 974220 w 2005223"/>
              <a:gd name="connsiteY3" fmla="*/ 205099 h 4973360"/>
              <a:gd name="connsiteX0" fmla="*/ 0 w 2005223"/>
              <a:gd name="connsiteY0" fmla="*/ 0 h 4973360"/>
              <a:gd name="connsiteX1" fmla="*/ 1829541 w 2005223"/>
              <a:gd name="connsiteY1" fmla="*/ 4973360 h 4973360"/>
              <a:gd name="connsiteX0" fmla="*/ 974220 w 1905599"/>
              <a:gd name="connsiteY0" fmla="*/ 205099 h 4973360"/>
              <a:gd name="connsiteX1" fmla="*/ 1820995 w 1905599"/>
              <a:gd name="connsiteY1" fmla="*/ 3042010 h 4973360"/>
              <a:gd name="connsiteX2" fmla="*/ 974221 w 1905599"/>
              <a:gd name="connsiteY2" fmla="*/ 3042010 h 4973360"/>
              <a:gd name="connsiteX3" fmla="*/ 974220 w 1905599"/>
              <a:gd name="connsiteY3" fmla="*/ 205099 h 4973360"/>
              <a:gd name="connsiteX0" fmla="*/ 0 w 1905599"/>
              <a:gd name="connsiteY0" fmla="*/ 0 h 4973360"/>
              <a:gd name="connsiteX1" fmla="*/ 1829541 w 1905599"/>
              <a:gd name="connsiteY1" fmla="*/ 4973360 h 4973360"/>
              <a:gd name="connsiteX0" fmla="*/ 974220 w 2159989"/>
              <a:gd name="connsiteY0" fmla="*/ 205099 h 4973360"/>
              <a:gd name="connsiteX1" fmla="*/ 1820995 w 2159989"/>
              <a:gd name="connsiteY1" fmla="*/ 3042010 h 4973360"/>
              <a:gd name="connsiteX2" fmla="*/ 974221 w 2159989"/>
              <a:gd name="connsiteY2" fmla="*/ 3042010 h 4973360"/>
              <a:gd name="connsiteX3" fmla="*/ 974220 w 2159989"/>
              <a:gd name="connsiteY3" fmla="*/ 205099 h 4973360"/>
              <a:gd name="connsiteX0" fmla="*/ 0 w 2159989"/>
              <a:gd name="connsiteY0" fmla="*/ 0 h 4973360"/>
              <a:gd name="connsiteX1" fmla="*/ 1829541 w 2159989"/>
              <a:gd name="connsiteY1" fmla="*/ 4973360 h 4973360"/>
              <a:gd name="connsiteX0" fmla="*/ 974220 w 2188176"/>
              <a:gd name="connsiteY0" fmla="*/ 205099 h 4973360"/>
              <a:gd name="connsiteX1" fmla="*/ 1820995 w 2188176"/>
              <a:gd name="connsiteY1" fmla="*/ 3042010 h 4973360"/>
              <a:gd name="connsiteX2" fmla="*/ 974221 w 2188176"/>
              <a:gd name="connsiteY2" fmla="*/ 3042010 h 4973360"/>
              <a:gd name="connsiteX3" fmla="*/ 974220 w 2188176"/>
              <a:gd name="connsiteY3" fmla="*/ 205099 h 4973360"/>
              <a:gd name="connsiteX0" fmla="*/ 0 w 2188176"/>
              <a:gd name="connsiteY0" fmla="*/ 0 h 4973360"/>
              <a:gd name="connsiteX1" fmla="*/ 1829541 w 2188176"/>
              <a:gd name="connsiteY1" fmla="*/ 4973360 h 497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88176" h="4973360" stroke="0" extrusionOk="0">
                <a:moveTo>
                  <a:pt x="974220" y="205099"/>
                </a:moveTo>
                <a:cubicBezTo>
                  <a:pt x="1441881" y="205099"/>
                  <a:pt x="1820995" y="1475227"/>
                  <a:pt x="1820995" y="3042010"/>
                </a:cubicBezTo>
                <a:lnTo>
                  <a:pt x="974221" y="3042010"/>
                </a:lnTo>
                <a:cubicBezTo>
                  <a:pt x="974221" y="2096373"/>
                  <a:pt x="974220" y="1150736"/>
                  <a:pt x="974220" y="205099"/>
                </a:cubicBezTo>
                <a:close/>
              </a:path>
              <a:path w="2188176" h="4973360" fill="none">
                <a:moveTo>
                  <a:pt x="0" y="0"/>
                </a:moveTo>
                <a:cubicBezTo>
                  <a:pt x="2595563" y="854579"/>
                  <a:pt x="2402110" y="3398031"/>
                  <a:pt x="1829541" y="4973360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0" name="Arc 120"/>
          <p:cNvSpPr/>
          <p:nvPr/>
        </p:nvSpPr>
        <p:spPr>
          <a:xfrm flipH="1">
            <a:off x="2049948" y="993993"/>
            <a:ext cx="1820995" cy="3759857"/>
          </a:xfrm>
          <a:custGeom>
            <a:avLst/>
            <a:gdLst>
              <a:gd name="connsiteX0" fmla="*/ 846774 w 1693549"/>
              <a:gd name="connsiteY0" fmla="*/ 0 h 5673822"/>
              <a:gd name="connsiteX1" fmla="*/ 1693549 w 1693549"/>
              <a:gd name="connsiteY1" fmla="*/ 2836911 h 5673822"/>
              <a:gd name="connsiteX2" fmla="*/ 846775 w 1693549"/>
              <a:gd name="connsiteY2" fmla="*/ 2836911 h 5673822"/>
              <a:gd name="connsiteX3" fmla="*/ 846774 w 1693549"/>
              <a:gd name="connsiteY3" fmla="*/ 0 h 5673822"/>
              <a:gd name="connsiteX0" fmla="*/ 846774 w 1693549"/>
              <a:gd name="connsiteY0" fmla="*/ 0 h 5673822"/>
              <a:gd name="connsiteX1" fmla="*/ 1693549 w 1693549"/>
              <a:gd name="connsiteY1" fmla="*/ 2836911 h 5673822"/>
              <a:gd name="connsiteX0" fmla="*/ 0 w 855321"/>
              <a:gd name="connsiteY0" fmla="*/ 0 h 4768261"/>
              <a:gd name="connsiteX1" fmla="*/ 846775 w 855321"/>
              <a:gd name="connsiteY1" fmla="*/ 2836911 h 4768261"/>
              <a:gd name="connsiteX2" fmla="*/ 1 w 855321"/>
              <a:gd name="connsiteY2" fmla="*/ 2836911 h 4768261"/>
              <a:gd name="connsiteX3" fmla="*/ 0 w 855321"/>
              <a:gd name="connsiteY3" fmla="*/ 0 h 4768261"/>
              <a:gd name="connsiteX0" fmla="*/ 0 w 855321"/>
              <a:gd name="connsiteY0" fmla="*/ 0 h 4768261"/>
              <a:gd name="connsiteX1" fmla="*/ 855321 w 855321"/>
              <a:gd name="connsiteY1" fmla="*/ 4768261 h 4768261"/>
              <a:gd name="connsiteX0" fmla="*/ 974220 w 1829541"/>
              <a:gd name="connsiteY0" fmla="*/ 205099 h 4973360"/>
              <a:gd name="connsiteX1" fmla="*/ 1820995 w 1829541"/>
              <a:gd name="connsiteY1" fmla="*/ 3042010 h 4973360"/>
              <a:gd name="connsiteX2" fmla="*/ 974221 w 1829541"/>
              <a:gd name="connsiteY2" fmla="*/ 3042010 h 4973360"/>
              <a:gd name="connsiteX3" fmla="*/ 974220 w 1829541"/>
              <a:gd name="connsiteY3" fmla="*/ 205099 h 4973360"/>
              <a:gd name="connsiteX0" fmla="*/ 0 w 1829541"/>
              <a:gd name="connsiteY0" fmla="*/ 0 h 4973360"/>
              <a:gd name="connsiteX1" fmla="*/ 1829541 w 1829541"/>
              <a:gd name="connsiteY1" fmla="*/ 4973360 h 4973360"/>
              <a:gd name="connsiteX0" fmla="*/ 974220 w 2005223"/>
              <a:gd name="connsiteY0" fmla="*/ 205099 h 4973360"/>
              <a:gd name="connsiteX1" fmla="*/ 1820995 w 2005223"/>
              <a:gd name="connsiteY1" fmla="*/ 3042010 h 4973360"/>
              <a:gd name="connsiteX2" fmla="*/ 974221 w 2005223"/>
              <a:gd name="connsiteY2" fmla="*/ 3042010 h 4973360"/>
              <a:gd name="connsiteX3" fmla="*/ 974220 w 2005223"/>
              <a:gd name="connsiteY3" fmla="*/ 205099 h 4973360"/>
              <a:gd name="connsiteX0" fmla="*/ 0 w 2005223"/>
              <a:gd name="connsiteY0" fmla="*/ 0 h 4973360"/>
              <a:gd name="connsiteX1" fmla="*/ 1829541 w 2005223"/>
              <a:gd name="connsiteY1" fmla="*/ 4973360 h 4973360"/>
              <a:gd name="connsiteX0" fmla="*/ 974220 w 1905599"/>
              <a:gd name="connsiteY0" fmla="*/ 205099 h 4973360"/>
              <a:gd name="connsiteX1" fmla="*/ 1820995 w 1905599"/>
              <a:gd name="connsiteY1" fmla="*/ 3042010 h 4973360"/>
              <a:gd name="connsiteX2" fmla="*/ 974221 w 1905599"/>
              <a:gd name="connsiteY2" fmla="*/ 3042010 h 4973360"/>
              <a:gd name="connsiteX3" fmla="*/ 974220 w 1905599"/>
              <a:gd name="connsiteY3" fmla="*/ 205099 h 4973360"/>
              <a:gd name="connsiteX0" fmla="*/ 0 w 1905599"/>
              <a:gd name="connsiteY0" fmla="*/ 0 h 4973360"/>
              <a:gd name="connsiteX1" fmla="*/ 1829541 w 1905599"/>
              <a:gd name="connsiteY1" fmla="*/ 4973360 h 4973360"/>
              <a:gd name="connsiteX0" fmla="*/ 974220 w 2159989"/>
              <a:gd name="connsiteY0" fmla="*/ 205099 h 4973360"/>
              <a:gd name="connsiteX1" fmla="*/ 1820995 w 2159989"/>
              <a:gd name="connsiteY1" fmla="*/ 3042010 h 4973360"/>
              <a:gd name="connsiteX2" fmla="*/ 974221 w 2159989"/>
              <a:gd name="connsiteY2" fmla="*/ 3042010 h 4973360"/>
              <a:gd name="connsiteX3" fmla="*/ 974220 w 2159989"/>
              <a:gd name="connsiteY3" fmla="*/ 205099 h 4973360"/>
              <a:gd name="connsiteX0" fmla="*/ 0 w 2159989"/>
              <a:gd name="connsiteY0" fmla="*/ 0 h 4973360"/>
              <a:gd name="connsiteX1" fmla="*/ 1829541 w 2159989"/>
              <a:gd name="connsiteY1" fmla="*/ 4973360 h 4973360"/>
              <a:gd name="connsiteX0" fmla="*/ 974220 w 2188176"/>
              <a:gd name="connsiteY0" fmla="*/ 205099 h 4973360"/>
              <a:gd name="connsiteX1" fmla="*/ 1820995 w 2188176"/>
              <a:gd name="connsiteY1" fmla="*/ 3042010 h 4973360"/>
              <a:gd name="connsiteX2" fmla="*/ 974221 w 2188176"/>
              <a:gd name="connsiteY2" fmla="*/ 3042010 h 4973360"/>
              <a:gd name="connsiteX3" fmla="*/ 974220 w 2188176"/>
              <a:gd name="connsiteY3" fmla="*/ 205099 h 4973360"/>
              <a:gd name="connsiteX0" fmla="*/ 0 w 2188176"/>
              <a:gd name="connsiteY0" fmla="*/ 0 h 4973360"/>
              <a:gd name="connsiteX1" fmla="*/ 1829541 w 2188176"/>
              <a:gd name="connsiteY1" fmla="*/ 4973360 h 4973360"/>
              <a:gd name="connsiteX0" fmla="*/ 974220 w 1820995"/>
              <a:gd name="connsiteY0" fmla="*/ 205099 h 3759857"/>
              <a:gd name="connsiteX1" fmla="*/ 1820995 w 1820995"/>
              <a:gd name="connsiteY1" fmla="*/ 3042010 h 3759857"/>
              <a:gd name="connsiteX2" fmla="*/ 974221 w 1820995"/>
              <a:gd name="connsiteY2" fmla="*/ 3042010 h 3759857"/>
              <a:gd name="connsiteX3" fmla="*/ 974220 w 1820995"/>
              <a:gd name="connsiteY3" fmla="*/ 205099 h 3759857"/>
              <a:gd name="connsiteX0" fmla="*/ 0 w 1820995"/>
              <a:gd name="connsiteY0" fmla="*/ 0 h 3759857"/>
              <a:gd name="connsiteX1" fmla="*/ 522034 w 1820995"/>
              <a:gd name="connsiteY1" fmla="*/ 3759857 h 3759857"/>
              <a:gd name="connsiteX0" fmla="*/ 974220 w 1820995"/>
              <a:gd name="connsiteY0" fmla="*/ 205099 h 3759857"/>
              <a:gd name="connsiteX1" fmla="*/ 1820995 w 1820995"/>
              <a:gd name="connsiteY1" fmla="*/ 3042010 h 3759857"/>
              <a:gd name="connsiteX2" fmla="*/ 974221 w 1820995"/>
              <a:gd name="connsiteY2" fmla="*/ 3042010 h 3759857"/>
              <a:gd name="connsiteX3" fmla="*/ 974220 w 1820995"/>
              <a:gd name="connsiteY3" fmla="*/ 205099 h 3759857"/>
              <a:gd name="connsiteX0" fmla="*/ 0 w 1820995"/>
              <a:gd name="connsiteY0" fmla="*/ 0 h 3759857"/>
              <a:gd name="connsiteX1" fmla="*/ 522034 w 1820995"/>
              <a:gd name="connsiteY1" fmla="*/ 3759857 h 375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20995" h="3759857" stroke="0" extrusionOk="0">
                <a:moveTo>
                  <a:pt x="974220" y="205099"/>
                </a:moveTo>
                <a:cubicBezTo>
                  <a:pt x="1441881" y="205099"/>
                  <a:pt x="1820995" y="1475227"/>
                  <a:pt x="1820995" y="3042010"/>
                </a:cubicBezTo>
                <a:lnTo>
                  <a:pt x="974221" y="3042010"/>
                </a:lnTo>
                <a:cubicBezTo>
                  <a:pt x="974221" y="2096373"/>
                  <a:pt x="974220" y="1150736"/>
                  <a:pt x="974220" y="205099"/>
                </a:cubicBezTo>
                <a:close/>
              </a:path>
              <a:path w="1820995" h="3759857" fill="none">
                <a:moveTo>
                  <a:pt x="0" y="0"/>
                </a:moveTo>
                <a:cubicBezTo>
                  <a:pt x="527481" y="461473"/>
                  <a:pt x="1094603" y="2184528"/>
                  <a:pt x="522034" y="3759857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1" name="Isosceles Triangle 860"/>
          <p:cNvSpPr/>
          <p:nvPr/>
        </p:nvSpPr>
        <p:spPr>
          <a:xfrm rot="3165830">
            <a:off x="2752795" y="875264"/>
            <a:ext cx="259204" cy="32455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2" name="Isosceles Triangle 861"/>
          <p:cNvSpPr/>
          <p:nvPr/>
        </p:nvSpPr>
        <p:spPr>
          <a:xfrm rot="6493923">
            <a:off x="5384489" y="484227"/>
            <a:ext cx="259204" cy="32455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3" name="Isosceles Triangle 862"/>
          <p:cNvSpPr/>
          <p:nvPr/>
        </p:nvSpPr>
        <p:spPr>
          <a:xfrm rot="8842330">
            <a:off x="7162905" y="1840976"/>
            <a:ext cx="259204" cy="32455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4" name="Isosceles Triangle 863"/>
          <p:cNvSpPr/>
          <p:nvPr/>
        </p:nvSpPr>
        <p:spPr>
          <a:xfrm rot="11420614">
            <a:off x="7553090" y="4012053"/>
            <a:ext cx="259204" cy="32455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5" name="Isosceles Triangle 864"/>
          <p:cNvSpPr/>
          <p:nvPr/>
        </p:nvSpPr>
        <p:spPr>
          <a:xfrm rot="13785618">
            <a:off x="6408964" y="5827886"/>
            <a:ext cx="259204" cy="32455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6" name="Isosceles Triangle 865"/>
          <p:cNvSpPr/>
          <p:nvPr/>
        </p:nvSpPr>
        <p:spPr>
          <a:xfrm rot="18133954">
            <a:off x="2837496" y="6040529"/>
            <a:ext cx="259204" cy="32455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7" name="Isosceles Triangle 866"/>
          <p:cNvSpPr/>
          <p:nvPr/>
        </p:nvSpPr>
        <p:spPr>
          <a:xfrm rot="20212500">
            <a:off x="1502106" y="4482385"/>
            <a:ext cx="259204" cy="32455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8" name="Isosceles Triangle 867"/>
          <p:cNvSpPr/>
          <p:nvPr/>
        </p:nvSpPr>
        <p:spPr>
          <a:xfrm rot="2561123">
            <a:off x="3682533" y="923692"/>
            <a:ext cx="259204" cy="32455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9" name="Isosceles Triangle 868"/>
          <p:cNvSpPr/>
          <p:nvPr/>
        </p:nvSpPr>
        <p:spPr>
          <a:xfrm rot="18091792">
            <a:off x="3911130" y="888095"/>
            <a:ext cx="259204" cy="32455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1" name="TextBox 870"/>
          <p:cNvSpPr txBox="1"/>
          <p:nvPr/>
        </p:nvSpPr>
        <p:spPr>
          <a:xfrm>
            <a:off x="5416565" y="2445937"/>
            <a:ext cx="70724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Uplift</a:t>
            </a:r>
            <a:endParaRPr lang="en-US" dirty="0"/>
          </a:p>
        </p:txBody>
      </p:sp>
      <p:sp>
        <p:nvSpPr>
          <p:cNvPr id="872" name="TextBox 871"/>
          <p:cNvSpPr txBox="1"/>
          <p:nvPr/>
        </p:nvSpPr>
        <p:spPr>
          <a:xfrm>
            <a:off x="142985" y="125533"/>
            <a:ext cx="15747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Rock Cycle</a:t>
            </a:r>
          </a:p>
          <a:p>
            <a:r>
              <a:rPr lang="en-US" sz="1200" dirty="0" smtClean="0"/>
              <a:t>By: Lucia M. Patterson</a:t>
            </a:r>
            <a:endParaRPr lang="en-US" sz="1200" dirty="0"/>
          </a:p>
        </p:txBody>
      </p:sp>
      <p:grpSp>
        <p:nvGrpSpPr>
          <p:cNvPr id="873" name="Group 872"/>
          <p:cNvGrpSpPr/>
          <p:nvPr/>
        </p:nvGrpSpPr>
        <p:grpSpPr>
          <a:xfrm>
            <a:off x="3412013" y="354936"/>
            <a:ext cx="782626" cy="563857"/>
            <a:chOff x="4128391" y="40454"/>
            <a:chExt cx="782626" cy="563857"/>
          </a:xfrm>
        </p:grpSpPr>
        <p:sp>
          <p:nvSpPr>
            <p:cNvPr id="874" name="Freeform 873"/>
            <p:cNvSpPr/>
            <p:nvPr/>
          </p:nvSpPr>
          <p:spPr>
            <a:xfrm flipH="1" flipV="1">
              <a:off x="4175361" y="304207"/>
              <a:ext cx="184041" cy="163200"/>
            </a:xfrm>
            <a:custGeom>
              <a:avLst/>
              <a:gdLst>
                <a:gd name="connsiteX0" fmla="*/ 1510 w 184041"/>
                <a:gd name="connsiteY0" fmla="*/ 106902 h 163200"/>
                <a:gd name="connsiteX1" fmla="*/ 54850 w 184041"/>
                <a:gd name="connsiteY1" fmla="*/ 103092 h 163200"/>
                <a:gd name="connsiteX2" fmla="*/ 108190 w 184041"/>
                <a:gd name="connsiteY2" fmla="*/ 82137 h 163200"/>
                <a:gd name="connsiteX3" fmla="*/ 129145 w 184041"/>
                <a:gd name="connsiteY3" fmla="*/ 44037 h 163200"/>
                <a:gd name="connsiteX4" fmla="*/ 134860 w 184041"/>
                <a:gd name="connsiteY4" fmla="*/ 4032 h 163200"/>
                <a:gd name="connsiteX5" fmla="*/ 180580 w 184041"/>
                <a:gd name="connsiteY5" fmla="*/ 7842 h 163200"/>
                <a:gd name="connsiteX6" fmla="*/ 178675 w 184041"/>
                <a:gd name="connsiteY6" fmla="*/ 61182 h 163200"/>
                <a:gd name="connsiteX7" fmla="*/ 161530 w 184041"/>
                <a:gd name="connsiteY7" fmla="*/ 104997 h 163200"/>
                <a:gd name="connsiteX8" fmla="*/ 115810 w 184041"/>
                <a:gd name="connsiteY8" fmla="*/ 139287 h 163200"/>
                <a:gd name="connsiteX9" fmla="*/ 62470 w 184041"/>
                <a:gd name="connsiteY9" fmla="*/ 154527 h 163200"/>
                <a:gd name="connsiteX10" fmla="*/ 18655 w 184041"/>
                <a:gd name="connsiteY10" fmla="*/ 160242 h 163200"/>
                <a:gd name="connsiteX11" fmla="*/ 1510 w 184041"/>
                <a:gd name="connsiteY11" fmla="*/ 106902 h 16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041" h="163200">
                  <a:moveTo>
                    <a:pt x="1510" y="106902"/>
                  </a:moveTo>
                  <a:cubicBezTo>
                    <a:pt x="7543" y="97377"/>
                    <a:pt x="37070" y="107219"/>
                    <a:pt x="54850" y="103092"/>
                  </a:cubicBezTo>
                  <a:cubicBezTo>
                    <a:pt x="72630" y="98965"/>
                    <a:pt x="95808" y="91979"/>
                    <a:pt x="108190" y="82137"/>
                  </a:cubicBezTo>
                  <a:cubicBezTo>
                    <a:pt x="120573" y="72294"/>
                    <a:pt x="124700" y="57054"/>
                    <a:pt x="129145" y="44037"/>
                  </a:cubicBezTo>
                  <a:cubicBezTo>
                    <a:pt x="133590" y="31020"/>
                    <a:pt x="126288" y="10064"/>
                    <a:pt x="134860" y="4032"/>
                  </a:cubicBezTo>
                  <a:cubicBezTo>
                    <a:pt x="143433" y="-2001"/>
                    <a:pt x="173277" y="-1683"/>
                    <a:pt x="180580" y="7842"/>
                  </a:cubicBezTo>
                  <a:cubicBezTo>
                    <a:pt x="187883" y="17367"/>
                    <a:pt x="181850" y="44990"/>
                    <a:pt x="178675" y="61182"/>
                  </a:cubicBezTo>
                  <a:cubicBezTo>
                    <a:pt x="175500" y="77374"/>
                    <a:pt x="172007" y="91980"/>
                    <a:pt x="161530" y="104997"/>
                  </a:cubicBezTo>
                  <a:cubicBezTo>
                    <a:pt x="151053" y="118014"/>
                    <a:pt x="132320" y="131032"/>
                    <a:pt x="115810" y="139287"/>
                  </a:cubicBezTo>
                  <a:cubicBezTo>
                    <a:pt x="99300" y="147542"/>
                    <a:pt x="78662" y="151035"/>
                    <a:pt x="62470" y="154527"/>
                  </a:cubicBezTo>
                  <a:cubicBezTo>
                    <a:pt x="46278" y="158019"/>
                    <a:pt x="28497" y="168179"/>
                    <a:pt x="18655" y="160242"/>
                  </a:cubicBezTo>
                  <a:cubicBezTo>
                    <a:pt x="8813" y="152305"/>
                    <a:pt x="-4523" y="116427"/>
                    <a:pt x="1510" y="10690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5" name="Freeform 874"/>
            <p:cNvSpPr/>
            <p:nvPr/>
          </p:nvSpPr>
          <p:spPr>
            <a:xfrm>
              <a:off x="4213306" y="114967"/>
              <a:ext cx="501216" cy="408068"/>
            </a:xfrm>
            <a:custGeom>
              <a:avLst/>
              <a:gdLst>
                <a:gd name="connsiteX0" fmla="*/ 118773 w 501216"/>
                <a:gd name="connsiteY0" fmla="*/ 162934 h 408068"/>
                <a:gd name="connsiteX1" fmla="*/ 73053 w 501216"/>
                <a:gd name="connsiteY1" fmla="*/ 221354 h 408068"/>
                <a:gd name="connsiteX2" fmla="*/ 55273 w 501216"/>
                <a:gd name="connsiteY2" fmla="*/ 295014 h 408068"/>
                <a:gd name="connsiteX3" fmla="*/ 100993 w 501216"/>
                <a:gd name="connsiteY3" fmla="*/ 378834 h 408068"/>
                <a:gd name="connsiteX4" fmla="*/ 154333 w 501216"/>
                <a:gd name="connsiteY4" fmla="*/ 401694 h 408068"/>
                <a:gd name="connsiteX5" fmla="*/ 200053 w 501216"/>
                <a:gd name="connsiteY5" fmla="*/ 388994 h 408068"/>
                <a:gd name="connsiteX6" fmla="*/ 273713 w 501216"/>
                <a:gd name="connsiteY6" fmla="*/ 378834 h 408068"/>
                <a:gd name="connsiteX7" fmla="*/ 319433 w 501216"/>
                <a:gd name="connsiteY7" fmla="*/ 401694 h 408068"/>
                <a:gd name="connsiteX8" fmla="*/ 395633 w 501216"/>
                <a:gd name="connsiteY8" fmla="*/ 406774 h 408068"/>
                <a:gd name="connsiteX9" fmla="*/ 461673 w 501216"/>
                <a:gd name="connsiteY9" fmla="*/ 381374 h 408068"/>
                <a:gd name="connsiteX10" fmla="*/ 497233 w 501216"/>
                <a:gd name="connsiteY10" fmla="*/ 330574 h 408068"/>
                <a:gd name="connsiteX11" fmla="*/ 497233 w 501216"/>
                <a:gd name="connsiteY11" fmla="*/ 264534 h 408068"/>
                <a:gd name="connsiteX12" fmla="*/ 469293 w 501216"/>
                <a:gd name="connsiteY12" fmla="*/ 213734 h 408068"/>
                <a:gd name="connsiteX13" fmla="*/ 461673 w 501216"/>
                <a:gd name="connsiteY13" fmla="*/ 150234 h 408068"/>
                <a:gd name="connsiteX14" fmla="*/ 476913 w 501216"/>
                <a:gd name="connsiteY14" fmla="*/ 101974 h 408068"/>
                <a:gd name="connsiteX15" fmla="*/ 431193 w 501216"/>
                <a:gd name="connsiteY15" fmla="*/ 20694 h 408068"/>
                <a:gd name="connsiteX16" fmla="*/ 349913 w 501216"/>
                <a:gd name="connsiteY16" fmla="*/ 5454 h 408068"/>
                <a:gd name="connsiteX17" fmla="*/ 281333 w 501216"/>
                <a:gd name="connsiteY17" fmla="*/ 51174 h 408068"/>
                <a:gd name="connsiteX18" fmla="*/ 222913 w 501216"/>
                <a:gd name="connsiteY18" fmla="*/ 63874 h 408068"/>
                <a:gd name="connsiteX19" fmla="*/ 161953 w 501216"/>
                <a:gd name="connsiteY19" fmla="*/ 33394 h 408068"/>
                <a:gd name="connsiteX20" fmla="*/ 52733 w 501216"/>
                <a:gd name="connsiteY20" fmla="*/ 374 h 408068"/>
                <a:gd name="connsiteX21" fmla="*/ 4473 w 501216"/>
                <a:gd name="connsiteY21" fmla="*/ 56254 h 408068"/>
                <a:gd name="connsiteX22" fmla="*/ 7013 w 501216"/>
                <a:gd name="connsiteY22" fmla="*/ 112134 h 408068"/>
                <a:gd name="connsiteX23" fmla="*/ 47653 w 501216"/>
                <a:gd name="connsiteY23" fmla="*/ 145154 h 408068"/>
                <a:gd name="connsiteX24" fmla="*/ 118773 w 501216"/>
                <a:gd name="connsiteY24" fmla="*/ 162934 h 408068"/>
                <a:gd name="connsiteX0" fmla="*/ 47653 w 501216"/>
                <a:gd name="connsiteY0" fmla="*/ 145154 h 408068"/>
                <a:gd name="connsiteX1" fmla="*/ 73053 w 501216"/>
                <a:gd name="connsiteY1" fmla="*/ 221354 h 408068"/>
                <a:gd name="connsiteX2" fmla="*/ 55273 w 501216"/>
                <a:gd name="connsiteY2" fmla="*/ 295014 h 408068"/>
                <a:gd name="connsiteX3" fmla="*/ 100993 w 501216"/>
                <a:gd name="connsiteY3" fmla="*/ 378834 h 408068"/>
                <a:gd name="connsiteX4" fmla="*/ 154333 w 501216"/>
                <a:gd name="connsiteY4" fmla="*/ 401694 h 408068"/>
                <a:gd name="connsiteX5" fmla="*/ 200053 w 501216"/>
                <a:gd name="connsiteY5" fmla="*/ 388994 h 408068"/>
                <a:gd name="connsiteX6" fmla="*/ 273713 w 501216"/>
                <a:gd name="connsiteY6" fmla="*/ 378834 h 408068"/>
                <a:gd name="connsiteX7" fmla="*/ 319433 w 501216"/>
                <a:gd name="connsiteY7" fmla="*/ 401694 h 408068"/>
                <a:gd name="connsiteX8" fmla="*/ 395633 w 501216"/>
                <a:gd name="connsiteY8" fmla="*/ 406774 h 408068"/>
                <a:gd name="connsiteX9" fmla="*/ 461673 w 501216"/>
                <a:gd name="connsiteY9" fmla="*/ 381374 h 408068"/>
                <a:gd name="connsiteX10" fmla="*/ 497233 w 501216"/>
                <a:gd name="connsiteY10" fmla="*/ 330574 h 408068"/>
                <a:gd name="connsiteX11" fmla="*/ 497233 w 501216"/>
                <a:gd name="connsiteY11" fmla="*/ 264534 h 408068"/>
                <a:gd name="connsiteX12" fmla="*/ 469293 w 501216"/>
                <a:gd name="connsiteY12" fmla="*/ 213734 h 408068"/>
                <a:gd name="connsiteX13" fmla="*/ 461673 w 501216"/>
                <a:gd name="connsiteY13" fmla="*/ 150234 h 408068"/>
                <a:gd name="connsiteX14" fmla="*/ 476913 w 501216"/>
                <a:gd name="connsiteY14" fmla="*/ 101974 h 408068"/>
                <a:gd name="connsiteX15" fmla="*/ 431193 w 501216"/>
                <a:gd name="connsiteY15" fmla="*/ 20694 h 408068"/>
                <a:gd name="connsiteX16" fmla="*/ 349913 w 501216"/>
                <a:gd name="connsiteY16" fmla="*/ 5454 h 408068"/>
                <a:gd name="connsiteX17" fmla="*/ 281333 w 501216"/>
                <a:gd name="connsiteY17" fmla="*/ 51174 h 408068"/>
                <a:gd name="connsiteX18" fmla="*/ 222913 w 501216"/>
                <a:gd name="connsiteY18" fmla="*/ 63874 h 408068"/>
                <a:gd name="connsiteX19" fmla="*/ 161953 w 501216"/>
                <a:gd name="connsiteY19" fmla="*/ 33394 h 408068"/>
                <a:gd name="connsiteX20" fmla="*/ 52733 w 501216"/>
                <a:gd name="connsiteY20" fmla="*/ 374 h 408068"/>
                <a:gd name="connsiteX21" fmla="*/ 4473 w 501216"/>
                <a:gd name="connsiteY21" fmla="*/ 56254 h 408068"/>
                <a:gd name="connsiteX22" fmla="*/ 7013 w 501216"/>
                <a:gd name="connsiteY22" fmla="*/ 112134 h 408068"/>
                <a:gd name="connsiteX23" fmla="*/ 47653 w 501216"/>
                <a:gd name="connsiteY23" fmla="*/ 145154 h 408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01216" h="408068">
                  <a:moveTo>
                    <a:pt x="47653" y="145154"/>
                  </a:moveTo>
                  <a:cubicBezTo>
                    <a:pt x="58660" y="163357"/>
                    <a:pt x="71783" y="196377"/>
                    <a:pt x="73053" y="221354"/>
                  </a:cubicBezTo>
                  <a:cubicBezTo>
                    <a:pt x="74323" y="246331"/>
                    <a:pt x="50616" y="268767"/>
                    <a:pt x="55273" y="295014"/>
                  </a:cubicBezTo>
                  <a:cubicBezTo>
                    <a:pt x="59930" y="321261"/>
                    <a:pt x="84483" y="361054"/>
                    <a:pt x="100993" y="378834"/>
                  </a:cubicBezTo>
                  <a:cubicBezTo>
                    <a:pt x="117503" y="396614"/>
                    <a:pt x="137823" y="400001"/>
                    <a:pt x="154333" y="401694"/>
                  </a:cubicBezTo>
                  <a:cubicBezTo>
                    <a:pt x="170843" y="403387"/>
                    <a:pt x="180156" y="392804"/>
                    <a:pt x="200053" y="388994"/>
                  </a:cubicBezTo>
                  <a:cubicBezTo>
                    <a:pt x="219950" y="385184"/>
                    <a:pt x="253816" y="376717"/>
                    <a:pt x="273713" y="378834"/>
                  </a:cubicBezTo>
                  <a:cubicBezTo>
                    <a:pt x="293610" y="380951"/>
                    <a:pt x="299113" y="397037"/>
                    <a:pt x="319433" y="401694"/>
                  </a:cubicBezTo>
                  <a:cubicBezTo>
                    <a:pt x="339753" y="406351"/>
                    <a:pt x="371926" y="410161"/>
                    <a:pt x="395633" y="406774"/>
                  </a:cubicBezTo>
                  <a:cubicBezTo>
                    <a:pt x="419340" y="403387"/>
                    <a:pt x="444740" y="394074"/>
                    <a:pt x="461673" y="381374"/>
                  </a:cubicBezTo>
                  <a:cubicBezTo>
                    <a:pt x="478606" y="368674"/>
                    <a:pt x="491306" y="350047"/>
                    <a:pt x="497233" y="330574"/>
                  </a:cubicBezTo>
                  <a:cubicBezTo>
                    <a:pt x="503160" y="311101"/>
                    <a:pt x="501890" y="284007"/>
                    <a:pt x="497233" y="264534"/>
                  </a:cubicBezTo>
                  <a:cubicBezTo>
                    <a:pt x="492576" y="245061"/>
                    <a:pt x="475220" y="232784"/>
                    <a:pt x="469293" y="213734"/>
                  </a:cubicBezTo>
                  <a:cubicBezTo>
                    <a:pt x="463366" y="194684"/>
                    <a:pt x="460403" y="168861"/>
                    <a:pt x="461673" y="150234"/>
                  </a:cubicBezTo>
                  <a:cubicBezTo>
                    <a:pt x="462943" y="131607"/>
                    <a:pt x="481993" y="123564"/>
                    <a:pt x="476913" y="101974"/>
                  </a:cubicBezTo>
                  <a:cubicBezTo>
                    <a:pt x="471833" y="80384"/>
                    <a:pt x="452360" y="36781"/>
                    <a:pt x="431193" y="20694"/>
                  </a:cubicBezTo>
                  <a:cubicBezTo>
                    <a:pt x="410026" y="4607"/>
                    <a:pt x="374890" y="374"/>
                    <a:pt x="349913" y="5454"/>
                  </a:cubicBezTo>
                  <a:cubicBezTo>
                    <a:pt x="324936" y="10534"/>
                    <a:pt x="302500" y="41437"/>
                    <a:pt x="281333" y="51174"/>
                  </a:cubicBezTo>
                  <a:cubicBezTo>
                    <a:pt x="260166" y="60911"/>
                    <a:pt x="242810" y="66837"/>
                    <a:pt x="222913" y="63874"/>
                  </a:cubicBezTo>
                  <a:cubicBezTo>
                    <a:pt x="203016" y="60911"/>
                    <a:pt x="190316" y="43977"/>
                    <a:pt x="161953" y="33394"/>
                  </a:cubicBezTo>
                  <a:cubicBezTo>
                    <a:pt x="133590" y="22811"/>
                    <a:pt x="78980" y="-3436"/>
                    <a:pt x="52733" y="374"/>
                  </a:cubicBezTo>
                  <a:cubicBezTo>
                    <a:pt x="26486" y="4184"/>
                    <a:pt x="12093" y="37627"/>
                    <a:pt x="4473" y="56254"/>
                  </a:cubicBezTo>
                  <a:cubicBezTo>
                    <a:pt x="-3147" y="74881"/>
                    <a:pt x="-184" y="97317"/>
                    <a:pt x="7013" y="112134"/>
                  </a:cubicBezTo>
                  <a:cubicBezTo>
                    <a:pt x="14210" y="126951"/>
                    <a:pt x="36646" y="126951"/>
                    <a:pt x="47653" y="14515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76" name="Group 875"/>
            <p:cNvGrpSpPr/>
            <p:nvPr/>
          </p:nvGrpSpPr>
          <p:grpSpPr>
            <a:xfrm>
              <a:off x="4282527" y="156382"/>
              <a:ext cx="156963" cy="219451"/>
              <a:chOff x="111237" y="2819400"/>
              <a:chExt cx="156963" cy="219451"/>
            </a:xfrm>
          </p:grpSpPr>
          <p:sp>
            <p:nvSpPr>
              <p:cNvPr id="892" name="Oval 891"/>
              <p:cNvSpPr/>
              <p:nvPr/>
            </p:nvSpPr>
            <p:spPr>
              <a:xfrm>
                <a:off x="152400" y="2895600"/>
                <a:ext cx="76200" cy="14325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3" name="Oval 892"/>
              <p:cNvSpPr/>
              <p:nvPr/>
            </p:nvSpPr>
            <p:spPr>
              <a:xfrm>
                <a:off x="167640" y="2957700"/>
                <a:ext cx="45719" cy="67051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4" name="Oval 893"/>
              <p:cNvSpPr/>
              <p:nvPr/>
            </p:nvSpPr>
            <p:spPr>
              <a:xfrm flipV="1">
                <a:off x="182880" y="2985897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95" name="Straight Connector 894"/>
              <p:cNvCxnSpPr/>
              <p:nvPr/>
            </p:nvCxnSpPr>
            <p:spPr>
              <a:xfrm flipH="1" flipV="1">
                <a:off x="123553" y="2866025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6" name="Straight Connector 895"/>
              <p:cNvCxnSpPr/>
              <p:nvPr/>
            </p:nvCxnSpPr>
            <p:spPr>
              <a:xfrm flipH="1" flipV="1">
                <a:off x="111237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7" name="Straight Connector 896"/>
              <p:cNvCxnSpPr/>
              <p:nvPr/>
            </p:nvCxnSpPr>
            <p:spPr>
              <a:xfrm flipH="1" flipV="1">
                <a:off x="196081" y="2819400"/>
                <a:ext cx="2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8" name="Straight Connector 897"/>
              <p:cNvCxnSpPr/>
              <p:nvPr/>
            </p:nvCxnSpPr>
            <p:spPr>
              <a:xfrm flipH="1" flipV="1">
                <a:off x="154919" y="2819400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9" name="Straight Connector 898"/>
              <p:cNvCxnSpPr/>
              <p:nvPr/>
            </p:nvCxnSpPr>
            <p:spPr>
              <a:xfrm flipV="1">
                <a:off x="219688" y="2879359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0" name="Straight Connector 899"/>
              <p:cNvCxnSpPr/>
              <p:nvPr/>
            </p:nvCxnSpPr>
            <p:spPr>
              <a:xfrm flipV="1">
                <a:off x="206726" y="2826637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1" name="Straight Connector 900"/>
              <p:cNvCxnSpPr/>
              <p:nvPr/>
            </p:nvCxnSpPr>
            <p:spPr>
              <a:xfrm flipV="1">
                <a:off x="224518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7" name="Group 876"/>
            <p:cNvGrpSpPr/>
            <p:nvPr/>
          </p:nvGrpSpPr>
          <p:grpSpPr>
            <a:xfrm>
              <a:off x="4487786" y="142282"/>
              <a:ext cx="156963" cy="219451"/>
              <a:chOff x="111237" y="2819400"/>
              <a:chExt cx="156963" cy="219451"/>
            </a:xfrm>
          </p:grpSpPr>
          <p:sp>
            <p:nvSpPr>
              <p:cNvPr id="882" name="Oval 881"/>
              <p:cNvSpPr/>
              <p:nvPr/>
            </p:nvSpPr>
            <p:spPr>
              <a:xfrm>
                <a:off x="152400" y="2895600"/>
                <a:ext cx="76200" cy="14325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3" name="Oval 882"/>
              <p:cNvSpPr/>
              <p:nvPr/>
            </p:nvSpPr>
            <p:spPr>
              <a:xfrm>
                <a:off x="167640" y="2957700"/>
                <a:ext cx="45719" cy="67051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4" name="Oval 883"/>
              <p:cNvSpPr/>
              <p:nvPr/>
            </p:nvSpPr>
            <p:spPr>
              <a:xfrm flipV="1">
                <a:off x="182880" y="2985897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85" name="Straight Connector 884"/>
              <p:cNvCxnSpPr/>
              <p:nvPr/>
            </p:nvCxnSpPr>
            <p:spPr>
              <a:xfrm flipH="1" flipV="1">
                <a:off x="123553" y="2866025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6" name="Straight Connector 885"/>
              <p:cNvCxnSpPr/>
              <p:nvPr/>
            </p:nvCxnSpPr>
            <p:spPr>
              <a:xfrm flipH="1" flipV="1">
                <a:off x="111237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7" name="Straight Connector 886"/>
              <p:cNvCxnSpPr/>
              <p:nvPr/>
            </p:nvCxnSpPr>
            <p:spPr>
              <a:xfrm flipH="1" flipV="1">
                <a:off x="196081" y="2819400"/>
                <a:ext cx="2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8" name="Straight Connector 887"/>
              <p:cNvCxnSpPr/>
              <p:nvPr/>
            </p:nvCxnSpPr>
            <p:spPr>
              <a:xfrm flipH="1" flipV="1">
                <a:off x="154919" y="2819400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9" name="Straight Connector 888"/>
              <p:cNvCxnSpPr/>
              <p:nvPr/>
            </p:nvCxnSpPr>
            <p:spPr>
              <a:xfrm flipV="1">
                <a:off x="219688" y="2879359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0" name="Straight Connector 889"/>
              <p:cNvCxnSpPr/>
              <p:nvPr/>
            </p:nvCxnSpPr>
            <p:spPr>
              <a:xfrm flipV="1">
                <a:off x="206726" y="2826637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1" name="Straight Connector 890"/>
              <p:cNvCxnSpPr/>
              <p:nvPr/>
            </p:nvCxnSpPr>
            <p:spPr>
              <a:xfrm flipV="1">
                <a:off x="224518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78" name="Picture 5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6" t="59875" r="31325" b="17224"/>
            <a:stretch/>
          </p:blipFill>
          <p:spPr bwMode="auto">
            <a:xfrm>
              <a:off x="4380868" y="348920"/>
              <a:ext cx="204216" cy="124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9" name="Freeform 878"/>
            <p:cNvSpPr/>
            <p:nvPr/>
          </p:nvSpPr>
          <p:spPr>
            <a:xfrm>
              <a:off x="4674739" y="181159"/>
              <a:ext cx="184041" cy="163200"/>
            </a:xfrm>
            <a:custGeom>
              <a:avLst/>
              <a:gdLst>
                <a:gd name="connsiteX0" fmla="*/ 1510 w 184041"/>
                <a:gd name="connsiteY0" fmla="*/ 106902 h 163200"/>
                <a:gd name="connsiteX1" fmla="*/ 54850 w 184041"/>
                <a:gd name="connsiteY1" fmla="*/ 103092 h 163200"/>
                <a:gd name="connsiteX2" fmla="*/ 108190 w 184041"/>
                <a:gd name="connsiteY2" fmla="*/ 82137 h 163200"/>
                <a:gd name="connsiteX3" fmla="*/ 129145 w 184041"/>
                <a:gd name="connsiteY3" fmla="*/ 44037 h 163200"/>
                <a:gd name="connsiteX4" fmla="*/ 134860 w 184041"/>
                <a:gd name="connsiteY4" fmla="*/ 4032 h 163200"/>
                <a:gd name="connsiteX5" fmla="*/ 180580 w 184041"/>
                <a:gd name="connsiteY5" fmla="*/ 7842 h 163200"/>
                <a:gd name="connsiteX6" fmla="*/ 178675 w 184041"/>
                <a:gd name="connsiteY6" fmla="*/ 61182 h 163200"/>
                <a:gd name="connsiteX7" fmla="*/ 161530 w 184041"/>
                <a:gd name="connsiteY7" fmla="*/ 104997 h 163200"/>
                <a:gd name="connsiteX8" fmla="*/ 115810 w 184041"/>
                <a:gd name="connsiteY8" fmla="*/ 139287 h 163200"/>
                <a:gd name="connsiteX9" fmla="*/ 62470 w 184041"/>
                <a:gd name="connsiteY9" fmla="*/ 154527 h 163200"/>
                <a:gd name="connsiteX10" fmla="*/ 18655 w 184041"/>
                <a:gd name="connsiteY10" fmla="*/ 160242 h 163200"/>
                <a:gd name="connsiteX11" fmla="*/ 1510 w 184041"/>
                <a:gd name="connsiteY11" fmla="*/ 106902 h 16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041" h="163200">
                  <a:moveTo>
                    <a:pt x="1510" y="106902"/>
                  </a:moveTo>
                  <a:cubicBezTo>
                    <a:pt x="7543" y="97377"/>
                    <a:pt x="37070" y="107219"/>
                    <a:pt x="54850" y="103092"/>
                  </a:cubicBezTo>
                  <a:cubicBezTo>
                    <a:pt x="72630" y="98965"/>
                    <a:pt x="95808" y="91979"/>
                    <a:pt x="108190" y="82137"/>
                  </a:cubicBezTo>
                  <a:cubicBezTo>
                    <a:pt x="120573" y="72294"/>
                    <a:pt x="124700" y="57054"/>
                    <a:pt x="129145" y="44037"/>
                  </a:cubicBezTo>
                  <a:cubicBezTo>
                    <a:pt x="133590" y="31020"/>
                    <a:pt x="126288" y="10064"/>
                    <a:pt x="134860" y="4032"/>
                  </a:cubicBezTo>
                  <a:cubicBezTo>
                    <a:pt x="143433" y="-2001"/>
                    <a:pt x="173277" y="-1683"/>
                    <a:pt x="180580" y="7842"/>
                  </a:cubicBezTo>
                  <a:cubicBezTo>
                    <a:pt x="187883" y="17367"/>
                    <a:pt x="181850" y="44990"/>
                    <a:pt x="178675" y="61182"/>
                  </a:cubicBezTo>
                  <a:cubicBezTo>
                    <a:pt x="175500" y="77374"/>
                    <a:pt x="172007" y="91980"/>
                    <a:pt x="161530" y="104997"/>
                  </a:cubicBezTo>
                  <a:cubicBezTo>
                    <a:pt x="151053" y="118014"/>
                    <a:pt x="132320" y="131032"/>
                    <a:pt x="115810" y="139287"/>
                  </a:cubicBezTo>
                  <a:cubicBezTo>
                    <a:pt x="99300" y="147542"/>
                    <a:pt x="78662" y="151035"/>
                    <a:pt x="62470" y="154527"/>
                  </a:cubicBezTo>
                  <a:cubicBezTo>
                    <a:pt x="46278" y="158019"/>
                    <a:pt x="28497" y="168179"/>
                    <a:pt x="18655" y="160242"/>
                  </a:cubicBezTo>
                  <a:cubicBezTo>
                    <a:pt x="8813" y="152305"/>
                    <a:pt x="-4523" y="116427"/>
                    <a:pt x="1510" y="10690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0" name="Freeform 879"/>
            <p:cNvSpPr/>
            <p:nvPr/>
          </p:nvSpPr>
          <p:spPr>
            <a:xfrm>
              <a:off x="4766759" y="40454"/>
              <a:ext cx="144258" cy="162553"/>
            </a:xfrm>
            <a:custGeom>
              <a:avLst/>
              <a:gdLst>
                <a:gd name="connsiteX0" fmla="*/ 1013469 w 3102239"/>
                <a:gd name="connsiteY0" fmla="*/ 2297080 h 2739562"/>
                <a:gd name="connsiteX1" fmla="*/ 952509 w 3102239"/>
                <a:gd name="connsiteY1" fmla="*/ 2373280 h 2739562"/>
                <a:gd name="connsiteX2" fmla="*/ 925839 w 3102239"/>
                <a:gd name="connsiteY2" fmla="*/ 2449480 h 2739562"/>
                <a:gd name="connsiteX3" fmla="*/ 960129 w 3102239"/>
                <a:gd name="connsiteY3" fmla="*/ 2533300 h 2739562"/>
                <a:gd name="connsiteX4" fmla="*/ 1104909 w 3102239"/>
                <a:gd name="connsiteY4" fmla="*/ 2639980 h 2739562"/>
                <a:gd name="connsiteX5" fmla="*/ 1367799 w 3102239"/>
                <a:gd name="connsiteY5" fmla="*/ 2708560 h 2739562"/>
                <a:gd name="connsiteX6" fmla="*/ 1642119 w 3102239"/>
                <a:gd name="connsiteY6" fmla="*/ 2739040 h 2739562"/>
                <a:gd name="connsiteX7" fmla="*/ 1836429 w 3102239"/>
                <a:gd name="connsiteY7" fmla="*/ 2723800 h 2739562"/>
                <a:gd name="connsiteX8" fmla="*/ 1992639 w 3102239"/>
                <a:gd name="connsiteY8" fmla="*/ 2674270 h 2739562"/>
                <a:gd name="connsiteX9" fmla="*/ 2049789 w 3102239"/>
                <a:gd name="connsiteY9" fmla="*/ 2582830 h 2739562"/>
                <a:gd name="connsiteX10" fmla="*/ 2045979 w 3102239"/>
                <a:gd name="connsiteY10" fmla="*/ 2483770 h 2739562"/>
                <a:gd name="connsiteX11" fmla="*/ 1969779 w 3102239"/>
                <a:gd name="connsiteY11" fmla="*/ 2399950 h 2739562"/>
                <a:gd name="connsiteX12" fmla="*/ 2099319 w 3102239"/>
                <a:gd name="connsiteY12" fmla="*/ 2319940 h 2739562"/>
                <a:gd name="connsiteX13" fmla="*/ 2205999 w 3102239"/>
                <a:gd name="connsiteY13" fmla="*/ 2156110 h 2739562"/>
                <a:gd name="connsiteX14" fmla="*/ 2282199 w 3102239"/>
                <a:gd name="connsiteY14" fmla="*/ 2007520 h 2739562"/>
                <a:gd name="connsiteX15" fmla="*/ 2415549 w 3102239"/>
                <a:gd name="connsiteY15" fmla="*/ 1927510 h 2739562"/>
                <a:gd name="connsiteX16" fmla="*/ 2590809 w 3102239"/>
                <a:gd name="connsiteY16" fmla="*/ 1870360 h 2739562"/>
                <a:gd name="connsiteX17" fmla="*/ 2823219 w 3102239"/>
                <a:gd name="connsiteY17" fmla="*/ 1839880 h 2739562"/>
                <a:gd name="connsiteX18" fmla="*/ 2998479 w 3102239"/>
                <a:gd name="connsiteY18" fmla="*/ 1775110 h 2739562"/>
                <a:gd name="connsiteX19" fmla="*/ 3082299 w 3102239"/>
                <a:gd name="connsiteY19" fmla="*/ 1672240 h 2739562"/>
                <a:gd name="connsiteX20" fmla="*/ 3101349 w 3102239"/>
                <a:gd name="connsiteY20" fmla="*/ 1489360 h 2739562"/>
                <a:gd name="connsiteX21" fmla="*/ 3063249 w 3102239"/>
                <a:gd name="connsiteY21" fmla="*/ 1367440 h 2739562"/>
                <a:gd name="connsiteX22" fmla="*/ 2922279 w 3102239"/>
                <a:gd name="connsiteY22" fmla="*/ 1253140 h 2739562"/>
                <a:gd name="connsiteX23" fmla="*/ 2674629 w 3102239"/>
                <a:gd name="connsiteY23" fmla="*/ 1230280 h 2739562"/>
                <a:gd name="connsiteX24" fmla="*/ 2449839 w 3102239"/>
                <a:gd name="connsiteY24" fmla="*/ 1291240 h 2739562"/>
                <a:gd name="connsiteX25" fmla="*/ 2202189 w 3102239"/>
                <a:gd name="connsiteY25" fmla="*/ 1477930 h 2739562"/>
                <a:gd name="connsiteX26" fmla="*/ 2049789 w 3102239"/>
                <a:gd name="connsiteY26" fmla="*/ 1253140 h 2739562"/>
                <a:gd name="connsiteX27" fmla="*/ 2186949 w 3102239"/>
                <a:gd name="connsiteY27" fmla="*/ 997870 h 2739562"/>
                <a:gd name="connsiteX28" fmla="*/ 2312679 w 3102239"/>
                <a:gd name="connsiteY28" fmla="*/ 609250 h 2739562"/>
                <a:gd name="connsiteX29" fmla="*/ 2339349 w 3102239"/>
                <a:gd name="connsiteY29" fmla="*/ 357790 h 2739562"/>
                <a:gd name="connsiteX30" fmla="*/ 2286009 w 3102239"/>
                <a:gd name="connsiteY30" fmla="*/ 117760 h 2739562"/>
                <a:gd name="connsiteX31" fmla="*/ 2148849 w 3102239"/>
                <a:gd name="connsiteY31" fmla="*/ 11080 h 2739562"/>
                <a:gd name="connsiteX32" fmla="*/ 1943109 w 3102239"/>
                <a:gd name="connsiteY32" fmla="*/ 11080 h 2739562"/>
                <a:gd name="connsiteX33" fmla="*/ 1817379 w 3102239"/>
                <a:gd name="connsiteY33" fmla="*/ 79660 h 2739562"/>
                <a:gd name="connsiteX34" fmla="*/ 1691649 w 3102239"/>
                <a:gd name="connsiteY34" fmla="*/ 327310 h 2739562"/>
                <a:gd name="connsiteX35" fmla="*/ 1619259 w 3102239"/>
                <a:gd name="connsiteY35" fmla="*/ 536860 h 2739562"/>
                <a:gd name="connsiteX36" fmla="*/ 1607829 w 3102239"/>
                <a:gd name="connsiteY36" fmla="*/ 696880 h 2739562"/>
                <a:gd name="connsiteX37" fmla="*/ 1584969 w 3102239"/>
                <a:gd name="connsiteY37" fmla="*/ 948340 h 2739562"/>
                <a:gd name="connsiteX38" fmla="*/ 1604019 w 3102239"/>
                <a:gd name="connsiteY38" fmla="*/ 1058830 h 2739562"/>
                <a:gd name="connsiteX39" fmla="*/ 1501149 w 3102239"/>
                <a:gd name="connsiteY39" fmla="*/ 1051210 h 2739562"/>
                <a:gd name="connsiteX40" fmla="*/ 1398279 w 3102239"/>
                <a:gd name="connsiteY40" fmla="*/ 521620 h 2739562"/>
                <a:gd name="connsiteX41" fmla="*/ 1192539 w 3102239"/>
                <a:gd name="connsiteY41" fmla="*/ 247300 h 2739562"/>
                <a:gd name="connsiteX42" fmla="*/ 960129 w 3102239"/>
                <a:gd name="connsiteY42" fmla="*/ 133000 h 2739562"/>
                <a:gd name="connsiteX43" fmla="*/ 811539 w 3102239"/>
                <a:gd name="connsiteY43" fmla="*/ 144430 h 2739562"/>
                <a:gd name="connsiteX44" fmla="*/ 647709 w 3102239"/>
                <a:gd name="connsiteY44" fmla="*/ 277780 h 2739562"/>
                <a:gd name="connsiteX45" fmla="*/ 613419 w 3102239"/>
                <a:gd name="connsiteY45" fmla="*/ 403510 h 2739562"/>
                <a:gd name="connsiteX46" fmla="*/ 598179 w 3102239"/>
                <a:gd name="connsiteY46" fmla="*/ 563530 h 2739562"/>
                <a:gd name="connsiteX47" fmla="*/ 681999 w 3102239"/>
                <a:gd name="connsiteY47" fmla="*/ 784510 h 2739562"/>
                <a:gd name="connsiteX48" fmla="*/ 899169 w 3102239"/>
                <a:gd name="connsiteY48" fmla="*/ 1081690 h 2739562"/>
                <a:gd name="connsiteX49" fmla="*/ 990609 w 3102239"/>
                <a:gd name="connsiteY49" fmla="*/ 1241710 h 2739562"/>
                <a:gd name="connsiteX50" fmla="*/ 906789 w 3102239"/>
                <a:gd name="connsiteY50" fmla="*/ 1333150 h 2739562"/>
                <a:gd name="connsiteX51" fmla="*/ 605799 w 3102239"/>
                <a:gd name="connsiteY51" fmla="*/ 1077880 h 2739562"/>
                <a:gd name="connsiteX52" fmla="*/ 304809 w 3102239"/>
                <a:gd name="connsiteY52" fmla="*/ 982630 h 2739562"/>
                <a:gd name="connsiteX53" fmla="*/ 64779 w 3102239"/>
                <a:gd name="connsiteY53" fmla="*/ 1055020 h 2739562"/>
                <a:gd name="connsiteX54" fmla="*/ 9 w 3102239"/>
                <a:gd name="connsiteY54" fmla="*/ 1260760 h 2739562"/>
                <a:gd name="connsiteX55" fmla="*/ 60969 w 3102239"/>
                <a:gd name="connsiteY55" fmla="*/ 1443640 h 2739562"/>
                <a:gd name="connsiteX56" fmla="*/ 186699 w 3102239"/>
                <a:gd name="connsiteY56" fmla="*/ 1576990 h 2739562"/>
                <a:gd name="connsiteX57" fmla="*/ 369579 w 3102239"/>
                <a:gd name="connsiteY57" fmla="*/ 1672240 h 2739562"/>
                <a:gd name="connsiteX58" fmla="*/ 518169 w 3102239"/>
                <a:gd name="connsiteY58" fmla="*/ 1717960 h 2739562"/>
                <a:gd name="connsiteX59" fmla="*/ 762009 w 3102239"/>
                <a:gd name="connsiteY59" fmla="*/ 1797970 h 2739562"/>
                <a:gd name="connsiteX60" fmla="*/ 788679 w 3102239"/>
                <a:gd name="connsiteY60" fmla="*/ 1927510 h 2739562"/>
                <a:gd name="connsiteX61" fmla="*/ 842019 w 3102239"/>
                <a:gd name="connsiteY61" fmla="*/ 2079910 h 2739562"/>
                <a:gd name="connsiteX62" fmla="*/ 925839 w 3102239"/>
                <a:gd name="connsiteY62" fmla="*/ 2217070 h 2739562"/>
                <a:gd name="connsiteX63" fmla="*/ 1013469 w 3102239"/>
                <a:gd name="connsiteY63" fmla="*/ 2297080 h 273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102239" h="2739562">
                  <a:moveTo>
                    <a:pt x="1013469" y="2297080"/>
                  </a:moveTo>
                  <a:cubicBezTo>
                    <a:pt x="1017914" y="2323115"/>
                    <a:pt x="967114" y="2347880"/>
                    <a:pt x="952509" y="2373280"/>
                  </a:cubicBezTo>
                  <a:cubicBezTo>
                    <a:pt x="937904" y="2398680"/>
                    <a:pt x="924569" y="2422810"/>
                    <a:pt x="925839" y="2449480"/>
                  </a:cubicBezTo>
                  <a:cubicBezTo>
                    <a:pt x="927109" y="2476150"/>
                    <a:pt x="930284" y="2501550"/>
                    <a:pt x="960129" y="2533300"/>
                  </a:cubicBezTo>
                  <a:cubicBezTo>
                    <a:pt x="989974" y="2565050"/>
                    <a:pt x="1036964" y="2610770"/>
                    <a:pt x="1104909" y="2639980"/>
                  </a:cubicBezTo>
                  <a:cubicBezTo>
                    <a:pt x="1172854" y="2669190"/>
                    <a:pt x="1278264" y="2692050"/>
                    <a:pt x="1367799" y="2708560"/>
                  </a:cubicBezTo>
                  <a:cubicBezTo>
                    <a:pt x="1457334" y="2725070"/>
                    <a:pt x="1564014" y="2736500"/>
                    <a:pt x="1642119" y="2739040"/>
                  </a:cubicBezTo>
                  <a:cubicBezTo>
                    <a:pt x="1720224" y="2741580"/>
                    <a:pt x="1778009" y="2734595"/>
                    <a:pt x="1836429" y="2723800"/>
                  </a:cubicBezTo>
                  <a:cubicBezTo>
                    <a:pt x="1894849" y="2713005"/>
                    <a:pt x="1957079" y="2697765"/>
                    <a:pt x="1992639" y="2674270"/>
                  </a:cubicBezTo>
                  <a:cubicBezTo>
                    <a:pt x="2028199" y="2650775"/>
                    <a:pt x="2040899" y="2614580"/>
                    <a:pt x="2049789" y="2582830"/>
                  </a:cubicBezTo>
                  <a:cubicBezTo>
                    <a:pt x="2058679" y="2551080"/>
                    <a:pt x="2059314" y="2514250"/>
                    <a:pt x="2045979" y="2483770"/>
                  </a:cubicBezTo>
                  <a:cubicBezTo>
                    <a:pt x="2032644" y="2453290"/>
                    <a:pt x="1960889" y="2427255"/>
                    <a:pt x="1969779" y="2399950"/>
                  </a:cubicBezTo>
                  <a:cubicBezTo>
                    <a:pt x="1978669" y="2372645"/>
                    <a:pt x="2059949" y="2360580"/>
                    <a:pt x="2099319" y="2319940"/>
                  </a:cubicBezTo>
                  <a:cubicBezTo>
                    <a:pt x="2138689" y="2279300"/>
                    <a:pt x="2175519" y="2208180"/>
                    <a:pt x="2205999" y="2156110"/>
                  </a:cubicBezTo>
                  <a:cubicBezTo>
                    <a:pt x="2236479" y="2104040"/>
                    <a:pt x="2247274" y="2045620"/>
                    <a:pt x="2282199" y="2007520"/>
                  </a:cubicBezTo>
                  <a:cubicBezTo>
                    <a:pt x="2317124" y="1969420"/>
                    <a:pt x="2364114" y="1950370"/>
                    <a:pt x="2415549" y="1927510"/>
                  </a:cubicBezTo>
                  <a:cubicBezTo>
                    <a:pt x="2466984" y="1904650"/>
                    <a:pt x="2522864" y="1884965"/>
                    <a:pt x="2590809" y="1870360"/>
                  </a:cubicBezTo>
                  <a:cubicBezTo>
                    <a:pt x="2658754" y="1855755"/>
                    <a:pt x="2755274" y="1855755"/>
                    <a:pt x="2823219" y="1839880"/>
                  </a:cubicBezTo>
                  <a:cubicBezTo>
                    <a:pt x="2891164" y="1824005"/>
                    <a:pt x="2955299" y="1803050"/>
                    <a:pt x="2998479" y="1775110"/>
                  </a:cubicBezTo>
                  <a:cubicBezTo>
                    <a:pt x="3041659" y="1747170"/>
                    <a:pt x="3065154" y="1719865"/>
                    <a:pt x="3082299" y="1672240"/>
                  </a:cubicBezTo>
                  <a:cubicBezTo>
                    <a:pt x="3099444" y="1624615"/>
                    <a:pt x="3104524" y="1540160"/>
                    <a:pt x="3101349" y="1489360"/>
                  </a:cubicBezTo>
                  <a:cubicBezTo>
                    <a:pt x="3098174" y="1438560"/>
                    <a:pt x="3093094" y="1406810"/>
                    <a:pt x="3063249" y="1367440"/>
                  </a:cubicBezTo>
                  <a:cubicBezTo>
                    <a:pt x="3033404" y="1328070"/>
                    <a:pt x="2987049" y="1276000"/>
                    <a:pt x="2922279" y="1253140"/>
                  </a:cubicBezTo>
                  <a:cubicBezTo>
                    <a:pt x="2857509" y="1230280"/>
                    <a:pt x="2753369" y="1223930"/>
                    <a:pt x="2674629" y="1230280"/>
                  </a:cubicBezTo>
                  <a:cubicBezTo>
                    <a:pt x="2595889" y="1236630"/>
                    <a:pt x="2528579" y="1249965"/>
                    <a:pt x="2449839" y="1291240"/>
                  </a:cubicBezTo>
                  <a:cubicBezTo>
                    <a:pt x="2371099" y="1332515"/>
                    <a:pt x="2268864" y="1484280"/>
                    <a:pt x="2202189" y="1477930"/>
                  </a:cubicBezTo>
                  <a:cubicBezTo>
                    <a:pt x="2135514" y="1471580"/>
                    <a:pt x="2052329" y="1333150"/>
                    <a:pt x="2049789" y="1253140"/>
                  </a:cubicBezTo>
                  <a:cubicBezTo>
                    <a:pt x="2047249" y="1173130"/>
                    <a:pt x="2143134" y="1105185"/>
                    <a:pt x="2186949" y="997870"/>
                  </a:cubicBezTo>
                  <a:cubicBezTo>
                    <a:pt x="2230764" y="890555"/>
                    <a:pt x="2287279" y="715930"/>
                    <a:pt x="2312679" y="609250"/>
                  </a:cubicBezTo>
                  <a:cubicBezTo>
                    <a:pt x="2338079" y="502570"/>
                    <a:pt x="2343794" y="439705"/>
                    <a:pt x="2339349" y="357790"/>
                  </a:cubicBezTo>
                  <a:cubicBezTo>
                    <a:pt x="2334904" y="275875"/>
                    <a:pt x="2317759" y="175545"/>
                    <a:pt x="2286009" y="117760"/>
                  </a:cubicBezTo>
                  <a:cubicBezTo>
                    <a:pt x="2254259" y="59975"/>
                    <a:pt x="2205999" y="28860"/>
                    <a:pt x="2148849" y="11080"/>
                  </a:cubicBezTo>
                  <a:cubicBezTo>
                    <a:pt x="2091699" y="-6700"/>
                    <a:pt x="1998354" y="-350"/>
                    <a:pt x="1943109" y="11080"/>
                  </a:cubicBezTo>
                  <a:cubicBezTo>
                    <a:pt x="1887864" y="22510"/>
                    <a:pt x="1859289" y="26955"/>
                    <a:pt x="1817379" y="79660"/>
                  </a:cubicBezTo>
                  <a:cubicBezTo>
                    <a:pt x="1775469" y="132365"/>
                    <a:pt x="1724669" y="251110"/>
                    <a:pt x="1691649" y="327310"/>
                  </a:cubicBezTo>
                  <a:cubicBezTo>
                    <a:pt x="1658629" y="403510"/>
                    <a:pt x="1633229" y="475265"/>
                    <a:pt x="1619259" y="536860"/>
                  </a:cubicBezTo>
                  <a:cubicBezTo>
                    <a:pt x="1605289" y="598455"/>
                    <a:pt x="1613544" y="628300"/>
                    <a:pt x="1607829" y="696880"/>
                  </a:cubicBezTo>
                  <a:cubicBezTo>
                    <a:pt x="1602114" y="765460"/>
                    <a:pt x="1585604" y="888015"/>
                    <a:pt x="1584969" y="948340"/>
                  </a:cubicBezTo>
                  <a:cubicBezTo>
                    <a:pt x="1584334" y="1008665"/>
                    <a:pt x="1617989" y="1041685"/>
                    <a:pt x="1604019" y="1058830"/>
                  </a:cubicBezTo>
                  <a:cubicBezTo>
                    <a:pt x="1590049" y="1075975"/>
                    <a:pt x="1535439" y="1140745"/>
                    <a:pt x="1501149" y="1051210"/>
                  </a:cubicBezTo>
                  <a:cubicBezTo>
                    <a:pt x="1466859" y="961675"/>
                    <a:pt x="1449714" y="655605"/>
                    <a:pt x="1398279" y="521620"/>
                  </a:cubicBezTo>
                  <a:cubicBezTo>
                    <a:pt x="1346844" y="387635"/>
                    <a:pt x="1265564" y="312070"/>
                    <a:pt x="1192539" y="247300"/>
                  </a:cubicBezTo>
                  <a:cubicBezTo>
                    <a:pt x="1119514" y="182530"/>
                    <a:pt x="1023629" y="150145"/>
                    <a:pt x="960129" y="133000"/>
                  </a:cubicBezTo>
                  <a:cubicBezTo>
                    <a:pt x="896629" y="115855"/>
                    <a:pt x="863609" y="120300"/>
                    <a:pt x="811539" y="144430"/>
                  </a:cubicBezTo>
                  <a:cubicBezTo>
                    <a:pt x="759469" y="168560"/>
                    <a:pt x="680729" y="234600"/>
                    <a:pt x="647709" y="277780"/>
                  </a:cubicBezTo>
                  <a:cubicBezTo>
                    <a:pt x="614689" y="320960"/>
                    <a:pt x="621674" y="355885"/>
                    <a:pt x="613419" y="403510"/>
                  </a:cubicBezTo>
                  <a:cubicBezTo>
                    <a:pt x="605164" y="451135"/>
                    <a:pt x="586749" y="500030"/>
                    <a:pt x="598179" y="563530"/>
                  </a:cubicBezTo>
                  <a:cubicBezTo>
                    <a:pt x="609609" y="627030"/>
                    <a:pt x="631834" y="698150"/>
                    <a:pt x="681999" y="784510"/>
                  </a:cubicBezTo>
                  <a:cubicBezTo>
                    <a:pt x="732164" y="870870"/>
                    <a:pt x="847734" y="1005490"/>
                    <a:pt x="899169" y="1081690"/>
                  </a:cubicBezTo>
                  <a:cubicBezTo>
                    <a:pt x="950604" y="1157890"/>
                    <a:pt x="989339" y="1199800"/>
                    <a:pt x="990609" y="1241710"/>
                  </a:cubicBezTo>
                  <a:cubicBezTo>
                    <a:pt x="991879" y="1283620"/>
                    <a:pt x="970924" y="1360455"/>
                    <a:pt x="906789" y="1333150"/>
                  </a:cubicBezTo>
                  <a:cubicBezTo>
                    <a:pt x="842654" y="1305845"/>
                    <a:pt x="706129" y="1136300"/>
                    <a:pt x="605799" y="1077880"/>
                  </a:cubicBezTo>
                  <a:cubicBezTo>
                    <a:pt x="505469" y="1019460"/>
                    <a:pt x="394979" y="986440"/>
                    <a:pt x="304809" y="982630"/>
                  </a:cubicBezTo>
                  <a:cubicBezTo>
                    <a:pt x="214639" y="978820"/>
                    <a:pt x="115579" y="1008665"/>
                    <a:pt x="64779" y="1055020"/>
                  </a:cubicBezTo>
                  <a:cubicBezTo>
                    <a:pt x="13979" y="1101375"/>
                    <a:pt x="644" y="1195990"/>
                    <a:pt x="9" y="1260760"/>
                  </a:cubicBezTo>
                  <a:cubicBezTo>
                    <a:pt x="-626" y="1325530"/>
                    <a:pt x="29854" y="1390935"/>
                    <a:pt x="60969" y="1443640"/>
                  </a:cubicBezTo>
                  <a:cubicBezTo>
                    <a:pt x="92084" y="1496345"/>
                    <a:pt x="135264" y="1538890"/>
                    <a:pt x="186699" y="1576990"/>
                  </a:cubicBezTo>
                  <a:cubicBezTo>
                    <a:pt x="238134" y="1615090"/>
                    <a:pt x="314334" y="1648745"/>
                    <a:pt x="369579" y="1672240"/>
                  </a:cubicBezTo>
                  <a:cubicBezTo>
                    <a:pt x="424824" y="1695735"/>
                    <a:pt x="518169" y="1717960"/>
                    <a:pt x="518169" y="1717960"/>
                  </a:cubicBezTo>
                  <a:cubicBezTo>
                    <a:pt x="583574" y="1738915"/>
                    <a:pt x="716924" y="1763045"/>
                    <a:pt x="762009" y="1797970"/>
                  </a:cubicBezTo>
                  <a:cubicBezTo>
                    <a:pt x="807094" y="1832895"/>
                    <a:pt x="775344" y="1880520"/>
                    <a:pt x="788679" y="1927510"/>
                  </a:cubicBezTo>
                  <a:cubicBezTo>
                    <a:pt x="802014" y="1974500"/>
                    <a:pt x="819159" y="2031650"/>
                    <a:pt x="842019" y="2079910"/>
                  </a:cubicBezTo>
                  <a:cubicBezTo>
                    <a:pt x="864879" y="2128170"/>
                    <a:pt x="896629" y="2178335"/>
                    <a:pt x="925839" y="2217070"/>
                  </a:cubicBezTo>
                  <a:cubicBezTo>
                    <a:pt x="955049" y="2255805"/>
                    <a:pt x="1009024" y="2271045"/>
                    <a:pt x="1013469" y="229708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1" name="Freeform 880"/>
            <p:cNvSpPr/>
            <p:nvPr/>
          </p:nvSpPr>
          <p:spPr>
            <a:xfrm flipH="1" flipV="1">
              <a:off x="4128391" y="441758"/>
              <a:ext cx="144258" cy="162553"/>
            </a:xfrm>
            <a:custGeom>
              <a:avLst/>
              <a:gdLst>
                <a:gd name="connsiteX0" fmla="*/ 1013469 w 3102239"/>
                <a:gd name="connsiteY0" fmla="*/ 2297080 h 2739562"/>
                <a:gd name="connsiteX1" fmla="*/ 952509 w 3102239"/>
                <a:gd name="connsiteY1" fmla="*/ 2373280 h 2739562"/>
                <a:gd name="connsiteX2" fmla="*/ 925839 w 3102239"/>
                <a:gd name="connsiteY2" fmla="*/ 2449480 h 2739562"/>
                <a:gd name="connsiteX3" fmla="*/ 960129 w 3102239"/>
                <a:gd name="connsiteY3" fmla="*/ 2533300 h 2739562"/>
                <a:gd name="connsiteX4" fmla="*/ 1104909 w 3102239"/>
                <a:gd name="connsiteY4" fmla="*/ 2639980 h 2739562"/>
                <a:gd name="connsiteX5" fmla="*/ 1367799 w 3102239"/>
                <a:gd name="connsiteY5" fmla="*/ 2708560 h 2739562"/>
                <a:gd name="connsiteX6" fmla="*/ 1642119 w 3102239"/>
                <a:gd name="connsiteY6" fmla="*/ 2739040 h 2739562"/>
                <a:gd name="connsiteX7" fmla="*/ 1836429 w 3102239"/>
                <a:gd name="connsiteY7" fmla="*/ 2723800 h 2739562"/>
                <a:gd name="connsiteX8" fmla="*/ 1992639 w 3102239"/>
                <a:gd name="connsiteY8" fmla="*/ 2674270 h 2739562"/>
                <a:gd name="connsiteX9" fmla="*/ 2049789 w 3102239"/>
                <a:gd name="connsiteY9" fmla="*/ 2582830 h 2739562"/>
                <a:gd name="connsiteX10" fmla="*/ 2045979 w 3102239"/>
                <a:gd name="connsiteY10" fmla="*/ 2483770 h 2739562"/>
                <a:gd name="connsiteX11" fmla="*/ 1969779 w 3102239"/>
                <a:gd name="connsiteY11" fmla="*/ 2399950 h 2739562"/>
                <a:gd name="connsiteX12" fmla="*/ 2099319 w 3102239"/>
                <a:gd name="connsiteY12" fmla="*/ 2319940 h 2739562"/>
                <a:gd name="connsiteX13" fmla="*/ 2205999 w 3102239"/>
                <a:gd name="connsiteY13" fmla="*/ 2156110 h 2739562"/>
                <a:gd name="connsiteX14" fmla="*/ 2282199 w 3102239"/>
                <a:gd name="connsiteY14" fmla="*/ 2007520 h 2739562"/>
                <a:gd name="connsiteX15" fmla="*/ 2415549 w 3102239"/>
                <a:gd name="connsiteY15" fmla="*/ 1927510 h 2739562"/>
                <a:gd name="connsiteX16" fmla="*/ 2590809 w 3102239"/>
                <a:gd name="connsiteY16" fmla="*/ 1870360 h 2739562"/>
                <a:gd name="connsiteX17" fmla="*/ 2823219 w 3102239"/>
                <a:gd name="connsiteY17" fmla="*/ 1839880 h 2739562"/>
                <a:gd name="connsiteX18" fmla="*/ 2998479 w 3102239"/>
                <a:gd name="connsiteY18" fmla="*/ 1775110 h 2739562"/>
                <a:gd name="connsiteX19" fmla="*/ 3082299 w 3102239"/>
                <a:gd name="connsiteY19" fmla="*/ 1672240 h 2739562"/>
                <a:gd name="connsiteX20" fmla="*/ 3101349 w 3102239"/>
                <a:gd name="connsiteY20" fmla="*/ 1489360 h 2739562"/>
                <a:gd name="connsiteX21" fmla="*/ 3063249 w 3102239"/>
                <a:gd name="connsiteY21" fmla="*/ 1367440 h 2739562"/>
                <a:gd name="connsiteX22" fmla="*/ 2922279 w 3102239"/>
                <a:gd name="connsiteY22" fmla="*/ 1253140 h 2739562"/>
                <a:gd name="connsiteX23" fmla="*/ 2674629 w 3102239"/>
                <a:gd name="connsiteY23" fmla="*/ 1230280 h 2739562"/>
                <a:gd name="connsiteX24" fmla="*/ 2449839 w 3102239"/>
                <a:gd name="connsiteY24" fmla="*/ 1291240 h 2739562"/>
                <a:gd name="connsiteX25" fmla="*/ 2202189 w 3102239"/>
                <a:gd name="connsiteY25" fmla="*/ 1477930 h 2739562"/>
                <a:gd name="connsiteX26" fmla="*/ 2049789 w 3102239"/>
                <a:gd name="connsiteY26" fmla="*/ 1253140 h 2739562"/>
                <a:gd name="connsiteX27" fmla="*/ 2186949 w 3102239"/>
                <a:gd name="connsiteY27" fmla="*/ 997870 h 2739562"/>
                <a:gd name="connsiteX28" fmla="*/ 2312679 w 3102239"/>
                <a:gd name="connsiteY28" fmla="*/ 609250 h 2739562"/>
                <a:gd name="connsiteX29" fmla="*/ 2339349 w 3102239"/>
                <a:gd name="connsiteY29" fmla="*/ 357790 h 2739562"/>
                <a:gd name="connsiteX30" fmla="*/ 2286009 w 3102239"/>
                <a:gd name="connsiteY30" fmla="*/ 117760 h 2739562"/>
                <a:gd name="connsiteX31" fmla="*/ 2148849 w 3102239"/>
                <a:gd name="connsiteY31" fmla="*/ 11080 h 2739562"/>
                <a:gd name="connsiteX32" fmla="*/ 1943109 w 3102239"/>
                <a:gd name="connsiteY32" fmla="*/ 11080 h 2739562"/>
                <a:gd name="connsiteX33" fmla="*/ 1817379 w 3102239"/>
                <a:gd name="connsiteY33" fmla="*/ 79660 h 2739562"/>
                <a:gd name="connsiteX34" fmla="*/ 1691649 w 3102239"/>
                <a:gd name="connsiteY34" fmla="*/ 327310 h 2739562"/>
                <a:gd name="connsiteX35" fmla="*/ 1619259 w 3102239"/>
                <a:gd name="connsiteY35" fmla="*/ 536860 h 2739562"/>
                <a:gd name="connsiteX36" fmla="*/ 1607829 w 3102239"/>
                <a:gd name="connsiteY36" fmla="*/ 696880 h 2739562"/>
                <a:gd name="connsiteX37" fmla="*/ 1584969 w 3102239"/>
                <a:gd name="connsiteY37" fmla="*/ 948340 h 2739562"/>
                <a:gd name="connsiteX38" fmla="*/ 1604019 w 3102239"/>
                <a:gd name="connsiteY38" fmla="*/ 1058830 h 2739562"/>
                <a:gd name="connsiteX39" fmla="*/ 1501149 w 3102239"/>
                <a:gd name="connsiteY39" fmla="*/ 1051210 h 2739562"/>
                <a:gd name="connsiteX40" fmla="*/ 1398279 w 3102239"/>
                <a:gd name="connsiteY40" fmla="*/ 521620 h 2739562"/>
                <a:gd name="connsiteX41" fmla="*/ 1192539 w 3102239"/>
                <a:gd name="connsiteY41" fmla="*/ 247300 h 2739562"/>
                <a:gd name="connsiteX42" fmla="*/ 960129 w 3102239"/>
                <a:gd name="connsiteY42" fmla="*/ 133000 h 2739562"/>
                <a:gd name="connsiteX43" fmla="*/ 811539 w 3102239"/>
                <a:gd name="connsiteY43" fmla="*/ 144430 h 2739562"/>
                <a:gd name="connsiteX44" fmla="*/ 647709 w 3102239"/>
                <a:gd name="connsiteY44" fmla="*/ 277780 h 2739562"/>
                <a:gd name="connsiteX45" fmla="*/ 613419 w 3102239"/>
                <a:gd name="connsiteY45" fmla="*/ 403510 h 2739562"/>
                <a:gd name="connsiteX46" fmla="*/ 598179 w 3102239"/>
                <a:gd name="connsiteY46" fmla="*/ 563530 h 2739562"/>
                <a:gd name="connsiteX47" fmla="*/ 681999 w 3102239"/>
                <a:gd name="connsiteY47" fmla="*/ 784510 h 2739562"/>
                <a:gd name="connsiteX48" fmla="*/ 899169 w 3102239"/>
                <a:gd name="connsiteY48" fmla="*/ 1081690 h 2739562"/>
                <a:gd name="connsiteX49" fmla="*/ 990609 w 3102239"/>
                <a:gd name="connsiteY49" fmla="*/ 1241710 h 2739562"/>
                <a:gd name="connsiteX50" fmla="*/ 906789 w 3102239"/>
                <a:gd name="connsiteY50" fmla="*/ 1333150 h 2739562"/>
                <a:gd name="connsiteX51" fmla="*/ 605799 w 3102239"/>
                <a:gd name="connsiteY51" fmla="*/ 1077880 h 2739562"/>
                <a:gd name="connsiteX52" fmla="*/ 304809 w 3102239"/>
                <a:gd name="connsiteY52" fmla="*/ 982630 h 2739562"/>
                <a:gd name="connsiteX53" fmla="*/ 64779 w 3102239"/>
                <a:gd name="connsiteY53" fmla="*/ 1055020 h 2739562"/>
                <a:gd name="connsiteX54" fmla="*/ 9 w 3102239"/>
                <a:gd name="connsiteY54" fmla="*/ 1260760 h 2739562"/>
                <a:gd name="connsiteX55" fmla="*/ 60969 w 3102239"/>
                <a:gd name="connsiteY55" fmla="*/ 1443640 h 2739562"/>
                <a:gd name="connsiteX56" fmla="*/ 186699 w 3102239"/>
                <a:gd name="connsiteY56" fmla="*/ 1576990 h 2739562"/>
                <a:gd name="connsiteX57" fmla="*/ 369579 w 3102239"/>
                <a:gd name="connsiteY57" fmla="*/ 1672240 h 2739562"/>
                <a:gd name="connsiteX58" fmla="*/ 518169 w 3102239"/>
                <a:gd name="connsiteY58" fmla="*/ 1717960 h 2739562"/>
                <a:gd name="connsiteX59" fmla="*/ 762009 w 3102239"/>
                <a:gd name="connsiteY59" fmla="*/ 1797970 h 2739562"/>
                <a:gd name="connsiteX60" fmla="*/ 788679 w 3102239"/>
                <a:gd name="connsiteY60" fmla="*/ 1927510 h 2739562"/>
                <a:gd name="connsiteX61" fmla="*/ 842019 w 3102239"/>
                <a:gd name="connsiteY61" fmla="*/ 2079910 h 2739562"/>
                <a:gd name="connsiteX62" fmla="*/ 925839 w 3102239"/>
                <a:gd name="connsiteY62" fmla="*/ 2217070 h 2739562"/>
                <a:gd name="connsiteX63" fmla="*/ 1013469 w 3102239"/>
                <a:gd name="connsiteY63" fmla="*/ 2297080 h 273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102239" h="2739562">
                  <a:moveTo>
                    <a:pt x="1013469" y="2297080"/>
                  </a:moveTo>
                  <a:cubicBezTo>
                    <a:pt x="1017914" y="2323115"/>
                    <a:pt x="967114" y="2347880"/>
                    <a:pt x="952509" y="2373280"/>
                  </a:cubicBezTo>
                  <a:cubicBezTo>
                    <a:pt x="937904" y="2398680"/>
                    <a:pt x="924569" y="2422810"/>
                    <a:pt x="925839" y="2449480"/>
                  </a:cubicBezTo>
                  <a:cubicBezTo>
                    <a:pt x="927109" y="2476150"/>
                    <a:pt x="930284" y="2501550"/>
                    <a:pt x="960129" y="2533300"/>
                  </a:cubicBezTo>
                  <a:cubicBezTo>
                    <a:pt x="989974" y="2565050"/>
                    <a:pt x="1036964" y="2610770"/>
                    <a:pt x="1104909" y="2639980"/>
                  </a:cubicBezTo>
                  <a:cubicBezTo>
                    <a:pt x="1172854" y="2669190"/>
                    <a:pt x="1278264" y="2692050"/>
                    <a:pt x="1367799" y="2708560"/>
                  </a:cubicBezTo>
                  <a:cubicBezTo>
                    <a:pt x="1457334" y="2725070"/>
                    <a:pt x="1564014" y="2736500"/>
                    <a:pt x="1642119" y="2739040"/>
                  </a:cubicBezTo>
                  <a:cubicBezTo>
                    <a:pt x="1720224" y="2741580"/>
                    <a:pt x="1778009" y="2734595"/>
                    <a:pt x="1836429" y="2723800"/>
                  </a:cubicBezTo>
                  <a:cubicBezTo>
                    <a:pt x="1894849" y="2713005"/>
                    <a:pt x="1957079" y="2697765"/>
                    <a:pt x="1992639" y="2674270"/>
                  </a:cubicBezTo>
                  <a:cubicBezTo>
                    <a:pt x="2028199" y="2650775"/>
                    <a:pt x="2040899" y="2614580"/>
                    <a:pt x="2049789" y="2582830"/>
                  </a:cubicBezTo>
                  <a:cubicBezTo>
                    <a:pt x="2058679" y="2551080"/>
                    <a:pt x="2059314" y="2514250"/>
                    <a:pt x="2045979" y="2483770"/>
                  </a:cubicBezTo>
                  <a:cubicBezTo>
                    <a:pt x="2032644" y="2453290"/>
                    <a:pt x="1960889" y="2427255"/>
                    <a:pt x="1969779" y="2399950"/>
                  </a:cubicBezTo>
                  <a:cubicBezTo>
                    <a:pt x="1978669" y="2372645"/>
                    <a:pt x="2059949" y="2360580"/>
                    <a:pt x="2099319" y="2319940"/>
                  </a:cubicBezTo>
                  <a:cubicBezTo>
                    <a:pt x="2138689" y="2279300"/>
                    <a:pt x="2175519" y="2208180"/>
                    <a:pt x="2205999" y="2156110"/>
                  </a:cubicBezTo>
                  <a:cubicBezTo>
                    <a:pt x="2236479" y="2104040"/>
                    <a:pt x="2247274" y="2045620"/>
                    <a:pt x="2282199" y="2007520"/>
                  </a:cubicBezTo>
                  <a:cubicBezTo>
                    <a:pt x="2317124" y="1969420"/>
                    <a:pt x="2364114" y="1950370"/>
                    <a:pt x="2415549" y="1927510"/>
                  </a:cubicBezTo>
                  <a:cubicBezTo>
                    <a:pt x="2466984" y="1904650"/>
                    <a:pt x="2522864" y="1884965"/>
                    <a:pt x="2590809" y="1870360"/>
                  </a:cubicBezTo>
                  <a:cubicBezTo>
                    <a:pt x="2658754" y="1855755"/>
                    <a:pt x="2755274" y="1855755"/>
                    <a:pt x="2823219" y="1839880"/>
                  </a:cubicBezTo>
                  <a:cubicBezTo>
                    <a:pt x="2891164" y="1824005"/>
                    <a:pt x="2955299" y="1803050"/>
                    <a:pt x="2998479" y="1775110"/>
                  </a:cubicBezTo>
                  <a:cubicBezTo>
                    <a:pt x="3041659" y="1747170"/>
                    <a:pt x="3065154" y="1719865"/>
                    <a:pt x="3082299" y="1672240"/>
                  </a:cubicBezTo>
                  <a:cubicBezTo>
                    <a:pt x="3099444" y="1624615"/>
                    <a:pt x="3104524" y="1540160"/>
                    <a:pt x="3101349" y="1489360"/>
                  </a:cubicBezTo>
                  <a:cubicBezTo>
                    <a:pt x="3098174" y="1438560"/>
                    <a:pt x="3093094" y="1406810"/>
                    <a:pt x="3063249" y="1367440"/>
                  </a:cubicBezTo>
                  <a:cubicBezTo>
                    <a:pt x="3033404" y="1328070"/>
                    <a:pt x="2987049" y="1276000"/>
                    <a:pt x="2922279" y="1253140"/>
                  </a:cubicBezTo>
                  <a:cubicBezTo>
                    <a:pt x="2857509" y="1230280"/>
                    <a:pt x="2753369" y="1223930"/>
                    <a:pt x="2674629" y="1230280"/>
                  </a:cubicBezTo>
                  <a:cubicBezTo>
                    <a:pt x="2595889" y="1236630"/>
                    <a:pt x="2528579" y="1249965"/>
                    <a:pt x="2449839" y="1291240"/>
                  </a:cubicBezTo>
                  <a:cubicBezTo>
                    <a:pt x="2371099" y="1332515"/>
                    <a:pt x="2268864" y="1484280"/>
                    <a:pt x="2202189" y="1477930"/>
                  </a:cubicBezTo>
                  <a:cubicBezTo>
                    <a:pt x="2135514" y="1471580"/>
                    <a:pt x="2052329" y="1333150"/>
                    <a:pt x="2049789" y="1253140"/>
                  </a:cubicBezTo>
                  <a:cubicBezTo>
                    <a:pt x="2047249" y="1173130"/>
                    <a:pt x="2143134" y="1105185"/>
                    <a:pt x="2186949" y="997870"/>
                  </a:cubicBezTo>
                  <a:cubicBezTo>
                    <a:pt x="2230764" y="890555"/>
                    <a:pt x="2287279" y="715930"/>
                    <a:pt x="2312679" y="609250"/>
                  </a:cubicBezTo>
                  <a:cubicBezTo>
                    <a:pt x="2338079" y="502570"/>
                    <a:pt x="2343794" y="439705"/>
                    <a:pt x="2339349" y="357790"/>
                  </a:cubicBezTo>
                  <a:cubicBezTo>
                    <a:pt x="2334904" y="275875"/>
                    <a:pt x="2317759" y="175545"/>
                    <a:pt x="2286009" y="117760"/>
                  </a:cubicBezTo>
                  <a:cubicBezTo>
                    <a:pt x="2254259" y="59975"/>
                    <a:pt x="2205999" y="28860"/>
                    <a:pt x="2148849" y="11080"/>
                  </a:cubicBezTo>
                  <a:cubicBezTo>
                    <a:pt x="2091699" y="-6700"/>
                    <a:pt x="1998354" y="-350"/>
                    <a:pt x="1943109" y="11080"/>
                  </a:cubicBezTo>
                  <a:cubicBezTo>
                    <a:pt x="1887864" y="22510"/>
                    <a:pt x="1859289" y="26955"/>
                    <a:pt x="1817379" y="79660"/>
                  </a:cubicBezTo>
                  <a:cubicBezTo>
                    <a:pt x="1775469" y="132365"/>
                    <a:pt x="1724669" y="251110"/>
                    <a:pt x="1691649" y="327310"/>
                  </a:cubicBezTo>
                  <a:cubicBezTo>
                    <a:pt x="1658629" y="403510"/>
                    <a:pt x="1633229" y="475265"/>
                    <a:pt x="1619259" y="536860"/>
                  </a:cubicBezTo>
                  <a:cubicBezTo>
                    <a:pt x="1605289" y="598455"/>
                    <a:pt x="1613544" y="628300"/>
                    <a:pt x="1607829" y="696880"/>
                  </a:cubicBezTo>
                  <a:cubicBezTo>
                    <a:pt x="1602114" y="765460"/>
                    <a:pt x="1585604" y="888015"/>
                    <a:pt x="1584969" y="948340"/>
                  </a:cubicBezTo>
                  <a:cubicBezTo>
                    <a:pt x="1584334" y="1008665"/>
                    <a:pt x="1617989" y="1041685"/>
                    <a:pt x="1604019" y="1058830"/>
                  </a:cubicBezTo>
                  <a:cubicBezTo>
                    <a:pt x="1590049" y="1075975"/>
                    <a:pt x="1535439" y="1140745"/>
                    <a:pt x="1501149" y="1051210"/>
                  </a:cubicBezTo>
                  <a:cubicBezTo>
                    <a:pt x="1466859" y="961675"/>
                    <a:pt x="1449714" y="655605"/>
                    <a:pt x="1398279" y="521620"/>
                  </a:cubicBezTo>
                  <a:cubicBezTo>
                    <a:pt x="1346844" y="387635"/>
                    <a:pt x="1265564" y="312070"/>
                    <a:pt x="1192539" y="247300"/>
                  </a:cubicBezTo>
                  <a:cubicBezTo>
                    <a:pt x="1119514" y="182530"/>
                    <a:pt x="1023629" y="150145"/>
                    <a:pt x="960129" y="133000"/>
                  </a:cubicBezTo>
                  <a:cubicBezTo>
                    <a:pt x="896629" y="115855"/>
                    <a:pt x="863609" y="120300"/>
                    <a:pt x="811539" y="144430"/>
                  </a:cubicBezTo>
                  <a:cubicBezTo>
                    <a:pt x="759469" y="168560"/>
                    <a:pt x="680729" y="234600"/>
                    <a:pt x="647709" y="277780"/>
                  </a:cubicBezTo>
                  <a:cubicBezTo>
                    <a:pt x="614689" y="320960"/>
                    <a:pt x="621674" y="355885"/>
                    <a:pt x="613419" y="403510"/>
                  </a:cubicBezTo>
                  <a:cubicBezTo>
                    <a:pt x="605164" y="451135"/>
                    <a:pt x="586749" y="500030"/>
                    <a:pt x="598179" y="563530"/>
                  </a:cubicBezTo>
                  <a:cubicBezTo>
                    <a:pt x="609609" y="627030"/>
                    <a:pt x="631834" y="698150"/>
                    <a:pt x="681999" y="784510"/>
                  </a:cubicBezTo>
                  <a:cubicBezTo>
                    <a:pt x="732164" y="870870"/>
                    <a:pt x="847734" y="1005490"/>
                    <a:pt x="899169" y="1081690"/>
                  </a:cubicBezTo>
                  <a:cubicBezTo>
                    <a:pt x="950604" y="1157890"/>
                    <a:pt x="989339" y="1199800"/>
                    <a:pt x="990609" y="1241710"/>
                  </a:cubicBezTo>
                  <a:cubicBezTo>
                    <a:pt x="991879" y="1283620"/>
                    <a:pt x="970924" y="1360455"/>
                    <a:pt x="906789" y="1333150"/>
                  </a:cubicBezTo>
                  <a:cubicBezTo>
                    <a:pt x="842654" y="1305845"/>
                    <a:pt x="706129" y="1136300"/>
                    <a:pt x="605799" y="1077880"/>
                  </a:cubicBezTo>
                  <a:cubicBezTo>
                    <a:pt x="505469" y="1019460"/>
                    <a:pt x="394979" y="986440"/>
                    <a:pt x="304809" y="982630"/>
                  </a:cubicBezTo>
                  <a:cubicBezTo>
                    <a:pt x="214639" y="978820"/>
                    <a:pt x="115579" y="1008665"/>
                    <a:pt x="64779" y="1055020"/>
                  </a:cubicBezTo>
                  <a:cubicBezTo>
                    <a:pt x="13979" y="1101375"/>
                    <a:pt x="644" y="1195990"/>
                    <a:pt x="9" y="1260760"/>
                  </a:cubicBezTo>
                  <a:cubicBezTo>
                    <a:pt x="-626" y="1325530"/>
                    <a:pt x="29854" y="1390935"/>
                    <a:pt x="60969" y="1443640"/>
                  </a:cubicBezTo>
                  <a:cubicBezTo>
                    <a:pt x="92084" y="1496345"/>
                    <a:pt x="135264" y="1538890"/>
                    <a:pt x="186699" y="1576990"/>
                  </a:cubicBezTo>
                  <a:cubicBezTo>
                    <a:pt x="238134" y="1615090"/>
                    <a:pt x="314334" y="1648745"/>
                    <a:pt x="369579" y="1672240"/>
                  </a:cubicBezTo>
                  <a:cubicBezTo>
                    <a:pt x="424824" y="1695735"/>
                    <a:pt x="518169" y="1717960"/>
                    <a:pt x="518169" y="1717960"/>
                  </a:cubicBezTo>
                  <a:cubicBezTo>
                    <a:pt x="583574" y="1738915"/>
                    <a:pt x="716924" y="1763045"/>
                    <a:pt x="762009" y="1797970"/>
                  </a:cubicBezTo>
                  <a:cubicBezTo>
                    <a:pt x="807094" y="1832895"/>
                    <a:pt x="775344" y="1880520"/>
                    <a:pt x="788679" y="1927510"/>
                  </a:cubicBezTo>
                  <a:cubicBezTo>
                    <a:pt x="802014" y="1974500"/>
                    <a:pt x="819159" y="2031650"/>
                    <a:pt x="842019" y="2079910"/>
                  </a:cubicBezTo>
                  <a:cubicBezTo>
                    <a:pt x="864879" y="2128170"/>
                    <a:pt x="896629" y="2178335"/>
                    <a:pt x="925839" y="2217070"/>
                  </a:cubicBezTo>
                  <a:cubicBezTo>
                    <a:pt x="955049" y="2255805"/>
                    <a:pt x="1009024" y="2271045"/>
                    <a:pt x="1013469" y="229708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2" name="Group 901"/>
          <p:cNvGrpSpPr/>
          <p:nvPr/>
        </p:nvGrpSpPr>
        <p:grpSpPr>
          <a:xfrm>
            <a:off x="3406499" y="354936"/>
            <a:ext cx="782626" cy="563857"/>
            <a:chOff x="4128391" y="40454"/>
            <a:chExt cx="782626" cy="563857"/>
          </a:xfrm>
        </p:grpSpPr>
        <p:sp>
          <p:nvSpPr>
            <p:cNvPr id="903" name="Freeform 902"/>
            <p:cNvSpPr/>
            <p:nvPr/>
          </p:nvSpPr>
          <p:spPr>
            <a:xfrm flipH="1" flipV="1">
              <a:off x="4175361" y="304207"/>
              <a:ext cx="184041" cy="163200"/>
            </a:xfrm>
            <a:custGeom>
              <a:avLst/>
              <a:gdLst>
                <a:gd name="connsiteX0" fmla="*/ 1510 w 184041"/>
                <a:gd name="connsiteY0" fmla="*/ 106902 h 163200"/>
                <a:gd name="connsiteX1" fmla="*/ 54850 w 184041"/>
                <a:gd name="connsiteY1" fmla="*/ 103092 h 163200"/>
                <a:gd name="connsiteX2" fmla="*/ 108190 w 184041"/>
                <a:gd name="connsiteY2" fmla="*/ 82137 h 163200"/>
                <a:gd name="connsiteX3" fmla="*/ 129145 w 184041"/>
                <a:gd name="connsiteY3" fmla="*/ 44037 h 163200"/>
                <a:gd name="connsiteX4" fmla="*/ 134860 w 184041"/>
                <a:gd name="connsiteY4" fmla="*/ 4032 h 163200"/>
                <a:gd name="connsiteX5" fmla="*/ 180580 w 184041"/>
                <a:gd name="connsiteY5" fmla="*/ 7842 h 163200"/>
                <a:gd name="connsiteX6" fmla="*/ 178675 w 184041"/>
                <a:gd name="connsiteY6" fmla="*/ 61182 h 163200"/>
                <a:gd name="connsiteX7" fmla="*/ 161530 w 184041"/>
                <a:gd name="connsiteY7" fmla="*/ 104997 h 163200"/>
                <a:gd name="connsiteX8" fmla="*/ 115810 w 184041"/>
                <a:gd name="connsiteY8" fmla="*/ 139287 h 163200"/>
                <a:gd name="connsiteX9" fmla="*/ 62470 w 184041"/>
                <a:gd name="connsiteY9" fmla="*/ 154527 h 163200"/>
                <a:gd name="connsiteX10" fmla="*/ 18655 w 184041"/>
                <a:gd name="connsiteY10" fmla="*/ 160242 h 163200"/>
                <a:gd name="connsiteX11" fmla="*/ 1510 w 184041"/>
                <a:gd name="connsiteY11" fmla="*/ 106902 h 16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041" h="163200">
                  <a:moveTo>
                    <a:pt x="1510" y="106902"/>
                  </a:moveTo>
                  <a:cubicBezTo>
                    <a:pt x="7543" y="97377"/>
                    <a:pt x="37070" y="107219"/>
                    <a:pt x="54850" y="103092"/>
                  </a:cubicBezTo>
                  <a:cubicBezTo>
                    <a:pt x="72630" y="98965"/>
                    <a:pt x="95808" y="91979"/>
                    <a:pt x="108190" y="82137"/>
                  </a:cubicBezTo>
                  <a:cubicBezTo>
                    <a:pt x="120573" y="72294"/>
                    <a:pt x="124700" y="57054"/>
                    <a:pt x="129145" y="44037"/>
                  </a:cubicBezTo>
                  <a:cubicBezTo>
                    <a:pt x="133590" y="31020"/>
                    <a:pt x="126288" y="10064"/>
                    <a:pt x="134860" y="4032"/>
                  </a:cubicBezTo>
                  <a:cubicBezTo>
                    <a:pt x="143433" y="-2001"/>
                    <a:pt x="173277" y="-1683"/>
                    <a:pt x="180580" y="7842"/>
                  </a:cubicBezTo>
                  <a:cubicBezTo>
                    <a:pt x="187883" y="17367"/>
                    <a:pt x="181850" y="44990"/>
                    <a:pt x="178675" y="61182"/>
                  </a:cubicBezTo>
                  <a:cubicBezTo>
                    <a:pt x="175500" y="77374"/>
                    <a:pt x="172007" y="91980"/>
                    <a:pt x="161530" y="104997"/>
                  </a:cubicBezTo>
                  <a:cubicBezTo>
                    <a:pt x="151053" y="118014"/>
                    <a:pt x="132320" y="131032"/>
                    <a:pt x="115810" y="139287"/>
                  </a:cubicBezTo>
                  <a:cubicBezTo>
                    <a:pt x="99300" y="147542"/>
                    <a:pt x="78662" y="151035"/>
                    <a:pt x="62470" y="154527"/>
                  </a:cubicBezTo>
                  <a:cubicBezTo>
                    <a:pt x="46278" y="158019"/>
                    <a:pt x="28497" y="168179"/>
                    <a:pt x="18655" y="160242"/>
                  </a:cubicBezTo>
                  <a:cubicBezTo>
                    <a:pt x="8813" y="152305"/>
                    <a:pt x="-4523" y="116427"/>
                    <a:pt x="1510" y="10690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4" name="Freeform 903"/>
            <p:cNvSpPr/>
            <p:nvPr/>
          </p:nvSpPr>
          <p:spPr>
            <a:xfrm>
              <a:off x="4213306" y="114967"/>
              <a:ext cx="501216" cy="408068"/>
            </a:xfrm>
            <a:custGeom>
              <a:avLst/>
              <a:gdLst>
                <a:gd name="connsiteX0" fmla="*/ 118773 w 501216"/>
                <a:gd name="connsiteY0" fmla="*/ 162934 h 408068"/>
                <a:gd name="connsiteX1" fmla="*/ 73053 w 501216"/>
                <a:gd name="connsiteY1" fmla="*/ 221354 h 408068"/>
                <a:gd name="connsiteX2" fmla="*/ 55273 w 501216"/>
                <a:gd name="connsiteY2" fmla="*/ 295014 h 408068"/>
                <a:gd name="connsiteX3" fmla="*/ 100993 w 501216"/>
                <a:gd name="connsiteY3" fmla="*/ 378834 h 408068"/>
                <a:gd name="connsiteX4" fmla="*/ 154333 w 501216"/>
                <a:gd name="connsiteY4" fmla="*/ 401694 h 408068"/>
                <a:gd name="connsiteX5" fmla="*/ 200053 w 501216"/>
                <a:gd name="connsiteY5" fmla="*/ 388994 h 408068"/>
                <a:gd name="connsiteX6" fmla="*/ 273713 w 501216"/>
                <a:gd name="connsiteY6" fmla="*/ 378834 h 408068"/>
                <a:gd name="connsiteX7" fmla="*/ 319433 w 501216"/>
                <a:gd name="connsiteY7" fmla="*/ 401694 h 408068"/>
                <a:gd name="connsiteX8" fmla="*/ 395633 w 501216"/>
                <a:gd name="connsiteY8" fmla="*/ 406774 h 408068"/>
                <a:gd name="connsiteX9" fmla="*/ 461673 w 501216"/>
                <a:gd name="connsiteY9" fmla="*/ 381374 h 408068"/>
                <a:gd name="connsiteX10" fmla="*/ 497233 w 501216"/>
                <a:gd name="connsiteY10" fmla="*/ 330574 h 408068"/>
                <a:gd name="connsiteX11" fmla="*/ 497233 w 501216"/>
                <a:gd name="connsiteY11" fmla="*/ 264534 h 408068"/>
                <a:gd name="connsiteX12" fmla="*/ 469293 w 501216"/>
                <a:gd name="connsiteY12" fmla="*/ 213734 h 408068"/>
                <a:gd name="connsiteX13" fmla="*/ 461673 w 501216"/>
                <a:gd name="connsiteY13" fmla="*/ 150234 h 408068"/>
                <a:gd name="connsiteX14" fmla="*/ 476913 w 501216"/>
                <a:gd name="connsiteY14" fmla="*/ 101974 h 408068"/>
                <a:gd name="connsiteX15" fmla="*/ 431193 w 501216"/>
                <a:gd name="connsiteY15" fmla="*/ 20694 h 408068"/>
                <a:gd name="connsiteX16" fmla="*/ 349913 w 501216"/>
                <a:gd name="connsiteY16" fmla="*/ 5454 h 408068"/>
                <a:gd name="connsiteX17" fmla="*/ 281333 w 501216"/>
                <a:gd name="connsiteY17" fmla="*/ 51174 h 408068"/>
                <a:gd name="connsiteX18" fmla="*/ 222913 w 501216"/>
                <a:gd name="connsiteY18" fmla="*/ 63874 h 408068"/>
                <a:gd name="connsiteX19" fmla="*/ 161953 w 501216"/>
                <a:gd name="connsiteY19" fmla="*/ 33394 h 408068"/>
                <a:gd name="connsiteX20" fmla="*/ 52733 w 501216"/>
                <a:gd name="connsiteY20" fmla="*/ 374 h 408068"/>
                <a:gd name="connsiteX21" fmla="*/ 4473 w 501216"/>
                <a:gd name="connsiteY21" fmla="*/ 56254 h 408068"/>
                <a:gd name="connsiteX22" fmla="*/ 7013 w 501216"/>
                <a:gd name="connsiteY22" fmla="*/ 112134 h 408068"/>
                <a:gd name="connsiteX23" fmla="*/ 47653 w 501216"/>
                <a:gd name="connsiteY23" fmla="*/ 145154 h 408068"/>
                <a:gd name="connsiteX24" fmla="*/ 118773 w 501216"/>
                <a:gd name="connsiteY24" fmla="*/ 162934 h 408068"/>
                <a:gd name="connsiteX0" fmla="*/ 47653 w 501216"/>
                <a:gd name="connsiteY0" fmla="*/ 145154 h 408068"/>
                <a:gd name="connsiteX1" fmla="*/ 73053 w 501216"/>
                <a:gd name="connsiteY1" fmla="*/ 221354 h 408068"/>
                <a:gd name="connsiteX2" fmla="*/ 55273 w 501216"/>
                <a:gd name="connsiteY2" fmla="*/ 295014 h 408068"/>
                <a:gd name="connsiteX3" fmla="*/ 100993 w 501216"/>
                <a:gd name="connsiteY3" fmla="*/ 378834 h 408068"/>
                <a:gd name="connsiteX4" fmla="*/ 154333 w 501216"/>
                <a:gd name="connsiteY4" fmla="*/ 401694 h 408068"/>
                <a:gd name="connsiteX5" fmla="*/ 200053 w 501216"/>
                <a:gd name="connsiteY5" fmla="*/ 388994 h 408068"/>
                <a:gd name="connsiteX6" fmla="*/ 273713 w 501216"/>
                <a:gd name="connsiteY6" fmla="*/ 378834 h 408068"/>
                <a:gd name="connsiteX7" fmla="*/ 319433 w 501216"/>
                <a:gd name="connsiteY7" fmla="*/ 401694 h 408068"/>
                <a:gd name="connsiteX8" fmla="*/ 395633 w 501216"/>
                <a:gd name="connsiteY8" fmla="*/ 406774 h 408068"/>
                <a:gd name="connsiteX9" fmla="*/ 461673 w 501216"/>
                <a:gd name="connsiteY9" fmla="*/ 381374 h 408068"/>
                <a:gd name="connsiteX10" fmla="*/ 497233 w 501216"/>
                <a:gd name="connsiteY10" fmla="*/ 330574 h 408068"/>
                <a:gd name="connsiteX11" fmla="*/ 497233 w 501216"/>
                <a:gd name="connsiteY11" fmla="*/ 264534 h 408068"/>
                <a:gd name="connsiteX12" fmla="*/ 469293 w 501216"/>
                <a:gd name="connsiteY12" fmla="*/ 213734 h 408068"/>
                <a:gd name="connsiteX13" fmla="*/ 461673 w 501216"/>
                <a:gd name="connsiteY13" fmla="*/ 150234 h 408068"/>
                <a:gd name="connsiteX14" fmla="*/ 476913 w 501216"/>
                <a:gd name="connsiteY14" fmla="*/ 101974 h 408068"/>
                <a:gd name="connsiteX15" fmla="*/ 431193 w 501216"/>
                <a:gd name="connsiteY15" fmla="*/ 20694 h 408068"/>
                <a:gd name="connsiteX16" fmla="*/ 349913 w 501216"/>
                <a:gd name="connsiteY16" fmla="*/ 5454 h 408068"/>
                <a:gd name="connsiteX17" fmla="*/ 281333 w 501216"/>
                <a:gd name="connsiteY17" fmla="*/ 51174 h 408068"/>
                <a:gd name="connsiteX18" fmla="*/ 222913 w 501216"/>
                <a:gd name="connsiteY18" fmla="*/ 63874 h 408068"/>
                <a:gd name="connsiteX19" fmla="*/ 161953 w 501216"/>
                <a:gd name="connsiteY19" fmla="*/ 33394 h 408068"/>
                <a:gd name="connsiteX20" fmla="*/ 52733 w 501216"/>
                <a:gd name="connsiteY20" fmla="*/ 374 h 408068"/>
                <a:gd name="connsiteX21" fmla="*/ 4473 w 501216"/>
                <a:gd name="connsiteY21" fmla="*/ 56254 h 408068"/>
                <a:gd name="connsiteX22" fmla="*/ 7013 w 501216"/>
                <a:gd name="connsiteY22" fmla="*/ 112134 h 408068"/>
                <a:gd name="connsiteX23" fmla="*/ 47653 w 501216"/>
                <a:gd name="connsiteY23" fmla="*/ 145154 h 408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01216" h="408068">
                  <a:moveTo>
                    <a:pt x="47653" y="145154"/>
                  </a:moveTo>
                  <a:cubicBezTo>
                    <a:pt x="58660" y="163357"/>
                    <a:pt x="71783" y="196377"/>
                    <a:pt x="73053" y="221354"/>
                  </a:cubicBezTo>
                  <a:cubicBezTo>
                    <a:pt x="74323" y="246331"/>
                    <a:pt x="50616" y="268767"/>
                    <a:pt x="55273" y="295014"/>
                  </a:cubicBezTo>
                  <a:cubicBezTo>
                    <a:pt x="59930" y="321261"/>
                    <a:pt x="84483" y="361054"/>
                    <a:pt x="100993" y="378834"/>
                  </a:cubicBezTo>
                  <a:cubicBezTo>
                    <a:pt x="117503" y="396614"/>
                    <a:pt x="137823" y="400001"/>
                    <a:pt x="154333" y="401694"/>
                  </a:cubicBezTo>
                  <a:cubicBezTo>
                    <a:pt x="170843" y="403387"/>
                    <a:pt x="180156" y="392804"/>
                    <a:pt x="200053" y="388994"/>
                  </a:cubicBezTo>
                  <a:cubicBezTo>
                    <a:pt x="219950" y="385184"/>
                    <a:pt x="253816" y="376717"/>
                    <a:pt x="273713" y="378834"/>
                  </a:cubicBezTo>
                  <a:cubicBezTo>
                    <a:pt x="293610" y="380951"/>
                    <a:pt x="299113" y="397037"/>
                    <a:pt x="319433" y="401694"/>
                  </a:cubicBezTo>
                  <a:cubicBezTo>
                    <a:pt x="339753" y="406351"/>
                    <a:pt x="371926" y="410161"/>
                    <a:pt x="395633" y="406774"/>
                  </a:cubicBezTo>
                  <a:cubicBezTo>
                    <a:pt x="419340" y="403387"/>
                    <a:pt x="444740" y="394074"/>
                    <a:pt x="461673" y="381374"/>
                  </a:cubicBezTo>
                  <a:cubicBezTo>
                    <a:pt x="478606" y="368674"/>
                    <a:pt x="491306" y="350047"/>
                    <a:pt x="497233" y="330574"/>
                  </a:cubicBezTo>
                  <a:cubicBezTo>
                    <a:pt x="503160" y="311101"/>
                    <a:pt x="501890" y="284007"/>
                    <a:pt x="497233" y="264534"/>
                  </a:cubicBezTo>
                  <a:cubicBezTo>
                    <a:pt x="492576" y="245061"/>
                    <a:pt x="475220" y="232784"/>
                    <a:pt x="469293" y="213734"/>
                  </a:cubicBezTo>
                  <a:cubicBezTo>
                    <a:pt x="463366" y="194684"/>
                    <a:pt x="460403" y="168861"/>
                    <a:pt x="461673" y="150234"/>
                  </a:cubicBezTo>
                  <a:cubicBezTo>
                    <a:pt x="462943" y="131607"/>
                    <a:pt x="481993" y="123564"/>
                    <a:pt x="476913" y="101974"/>
                  </a:cubicBezTo>
                  <a:cubicBezTo>
                    <a:pt x="471833" y="80384"/>
                    <a:pt x="452360" y="36781"/>
                    <a:pt x="431193" y="20694"/>
                  </a:cubicBezTo>
                  <a:cubicBezTo>
                    <a:pt x="410026" y="4607"/>
                    <a:pt x="374890" y="374"/>
                    <a:pt x="349913" y="5454"/>
                  </a:cubicBezTo>
                  <a:cubicBezTo>
                    <a:pt x="324936" y="10534"/>
                    <a:pt x="302500" y="41437"/>
                    <a:pt x="281333" y="51174"/>
                  </a:cubicBezTo>
                  <a:cubicBezTo>
                    <a:pt x="260166" y="60911"/>
                    <a:pt x="242810" y="66837"/>
                    <a:pt x="222913" y="63874"/>
                  </a:cubicBezTo>
                  <a:cubicBezTo>
                    <a:pt x="203016" y="60911"/>
                    <a:pt x="190316" y="43977"/>
                    <a:pt x="161953" y="33394"/>
                  </a:cubicBezTo>
                  <a:cubicBezTo>
                    <a:pt x="133590" y="22811"/>
                    <a:pt x="78980" y="-3436"/>
                    <a:pt x="52733" y="374"/>
                  </a:cubicBezTo>
                  <a:cubicBezTo>
                    <a:pt x="26486" y="4184"/>
                    <a:pt x="12093" y="37627"/>
                    <a:pt x="4473" y="56254"/>
                  </a:cubicBezTo>
                  <a:cubicBezTo>
                    <a:pt x="-3147" y="74881"/>
                    <a:pt x="-184" y="97317"/>
                    <a:pt x="7013" y="112134"/>
                  </a:cubicBezTo>
                  <a:cubicBezTo>
                    <a:pt x="14210" y="126951"/>
                    <a:pt x="36646" y="126951"/>
                    <a:pt x="47653" y="14515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05" name="Group 904"/>
            <p:cNvGrpSpPr/>
            <p:nvPr/>
          </p:nvGrpSpPr>
          <p:grpSpPr>
            <a:xfrm>
              <a:off x="4282527" y="156382"/>
              <a:ext cx="156963" cy="219451"/>
              <a:chOff x="111237" y="2819400"/>
              <a:chExt cx="156963" cy="219451"/>
            </a:xfrm>
          </p:grpSpPr>
          <p:sp>
            <p:nvSpPr>
              <p:cNvPr id="921" name="Oval 920"/>
              <p:cNvSpPr/>
              <p:nvPr/>
            </p:nvSpPr>
            <p:spPr>
              <a:xfrm>
                <a:off x="152400" y="2895600"/>
                <a:ext cx="76200" cy="14325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2" name="Oval 921"/>
              <p:cNvSpPr/>
              <p:nvPr/>
            </p:nvSpPr>
            <p:spPr>
              <a:xfrm>
                <a:off x="167640" y="2957700"/>
                <a:ext cx="45719" cy="67051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3" name="Oval 922"/>
              <p:cNvSpPr/>
              <p:nvPr/>
            </p:nvSpPr>
            <p:spPr>
              <a:xfrm flipV="1">
                <a:off x="182880" y="2985897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24" name="Straight Connector 923"/>
              <p:cNvCxnSpPr/>
              <p:nvPr/>
            </p:nvCxnSpPr>
            <p:spPr>
              <a:xfrm flipH="1" flipV="1">
                <a:off x="123553" y="2866025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5" name="Straight Connector 924"/>
              <p:cNvCxnSpPr/>
              <p:nvPr/>
            </p:nvCxnSpPr>
            <p:spPr>
              <a:xfrm flipH="1" flipV="1">
                <a:off x="111237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6" name="Straight Connector 925"/>
              <p:cNvCxnSpPr/>
              <p:nvPr/>
            </p:nvCxnSpPr>
            <p:spPr>
              <a:xfrm flipH="1" flipV="1">
                <a:off x="196081" y="2819400"/>
                <a:ext cx="2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7" name="Straight Connector 926"/>
              <p:cNvCxnSpPr/>
              <p:nvPr/>
            </p:nvCxnSpPr>
            <p:spPr>
              <a:xfrm flipH="1" flipV="1">
                <a:off x="154919" y="2819400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8" name="Straight Connector 927"/>
              <p:cNvCxnSpPr/>
              <p:nvPr/>
            </p:nvCxnSpPr>
            <p:spPr>
              <a:xfrm flipV="1">
                <a:off x="219688" y="2879359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9" name="Straight Connector 928"/>
              <p:cNvCxnSpPr/>
              <p:nvPr/>
            </p:nvCxnSpPr>
            <p:spPr>
              <a:xfrm flipV="1">
                <a:off x="206726" y="2826637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0" name="Straight Connector 929"/>
              <p:cNvCxnSpPr/>
              <p:nvPr/>
            </p:nvCxnSpPr>
            <p:spPr>
              <a:xfrm flipV="1">
                <a:off x="224518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6" name="Group 905"/>
            <p:cNvGrpSpPr/>
            <p:nvPr/>
          </p:nvGrpSpPr>
          <p:grpSpPr>
            <a:xfrm>
              <a:off x="4487786" y="142282"/>
              <a:ext cx="156963" cy="219451"/>
              <a:chOff x="111237" y="2819400"/>
              <a:chExt cx="156963" cy="219451"/>
            </a:xfrm>
          </p:grpSpPr>
          <p:sp>
            <p:nvSpPr>
              <p:cNvPr id="911" name="Oval 910"/>
              <p:cNvSpPr/>
              <p:nvPr/>
            </p:nvSpPr>
            <p:spPr>
              <a:xfrm>
                <a:off x="152400" y="2895600"/>
                <a:ext cx="76200" cy="14325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2" name="Oval 911"/>
              <p:cNvSpPr/>
              <p:nvPr/>
            </p:nvSpPr>
            <p:spPr>
              <a:xfrm>
                <a:off x="167640" y="2957700"/>
                <a:ext cx="45719" cy="67051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3" name="Oval 912"/>
              <p:cNvSpPr/>
              <p:nvPr/>
            </p:nvSpPr>
            <p:spPr>
              <a:xfrm flipV="1">
                <a:off x="182880" y="2985897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14" name="Straight Connector 913"/>
              <p:cNvCxnSpPr/>
              <p:nvPr/>
            </p:nvCxnSpPr>
            <p:spPr>
              <a:xfrm flipH="1" flipV="1">
                <a:off x="123553" y="2866025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5" name="Straight Connector 914"/>
              <p:cNvCxnSpPr/>
              <p:nvPr/>
            </p:nvCxnSpPr>
            <p:spPr>
              <a:xfrm flipH="1" flipV="1">
                <a:off x="111237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6" name="Straight Connector 915"/>
              <p:cNvCxnSpPr/>
              <p:nvPr/>
            </p:nvCxnSpPr>
            <p:spPr>
              <a:xfrm flipH="1" flipV="1">
                <a:off x="196081" y="2819400"/>
                <a:ext cx="2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7" name="Straight Connector 916"/>
              <p:cNvCxnSpPr/>
              <p:nvPr/>
            </p:nvCxnSpPr>
            <p:spPr>
              <a:xfrm flipH="1" flipV="1">
                <a:off x="154919" y="2819400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8" name="Straight Connector 917"/>
              <p:cNvCxnSpPr/>
              <p:nvPr/>
            </p:nvCxnSpPr>
            <p:spPr>
              <a:xfrm flipV="1">
                <a:off x="219688" y="2879359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9" name="Straight Connector 918"/>
              <p:cNvCxnSpPr/>
              <p:nvPr/>
            </p:nvCxnSpPr>
            <p:spPr>
              <a:xfrm flipV="1">
                <a:off x="206726" y="2826637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0" name="Straight Connector 919"/>
              <p:cNvCxnSpPr/>
              <p:nvPr/>
            </p:nvCxnSpPr>
            <p:spPr>
              <a:xfrm flipV="1">
                <a:off x="224518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07" name="Picture 5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6" t="59875" r="31325" b="17224"/>
            <a:stretch/>
          </p:blipFill>
          <p:spPr bwMode="auto">
            <a:xfrm>
              <a:off x="4380868" y="348920"/>
              <a:ext cx="204216" cy="124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8" name="Freeform 907"/>
            <p:cNvSpPr/>
            <p:nvPr/>
          </p:nvSpPr>
          <p:spPr>
            <a:xfrm>
              <a:off x="4674739" y="181159"/>
              <a:ext cx="184041" cy="163200"/>
            </a:xfrm>
            <a:custGeom>
              <a:avLst/>
              <a:gdLst>
                <a:gd name="connsiteX0" fmla="*/ 1510 w 184041"/>
                <a:gd name="connsiteY0" fmla="*/ 106902 h 163200"/>
                <a:gd name="connsiteX1" fmla="*/ 54850 w 184041"/>
                <a:gd name="connsiteY1" fmla="*/ 103092 h 163200"/>
                <a:gd name="connsiteX2" fmla="*/ 108190 w 184041"/>
                <a:gd name="connsiteY2" fmla="*/ 82137 h 163200"/>
                <a:gd name="connsiteX3" fmla="*/ 129145 w 184041"/>
                <a:gd name="connsiteY3" fmla="*/ 44037 h 163200"/>
                <a:gd name="connsiteX4" fmla="*/ 134860 w 184041"/>
                <a:gd name="connsiteY4" fmla="*/ 4032 h 163200"/>
                <a:gd name="connsiteX5" fmla="*/ 180580 w 184041"/>
                <a:gd name="connsiteY5" fmla="*/ 7842 h 163200"/>
                <a:gd name="connsiteX6" fmla="*/ 178675 w 184041"/>
                <a:gd name="connsiteY6" fmla="*/ 61182 h 163200"/>
                <a:gd name="connsiteX7" fmla="*/ 161530 w 184041"/>
                <a:gd name="connsiteY7" fmla="*/ 104997 h 163200"/>
                <a:gd name="connsiteX8" fmla="*/ 115810 w 184041"/>
                <a:gd name="connsiteY8" fmla="*/ 139287 h 163200"/>
                <a:gd name="connsiteX9" fmla="*/ 62470 w 184041"/>
                <a:gd name="connsiteY9" fmla="*/ 154527 h 163200"/>
                <a:gd name="connsiteX10" fmla="*/ 18655 w 184041"/>
                <a:gd name="connsiteY10" fmla="*/ 160242 h 163200"/>
                <a:gd name="connsiteX11" fmla="*/ 1510 w 184041"/>
                <a:gd name="connsiteY11" fmla="*/ 106902 h 16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041" h="163200">
                  <a:moveTo>
                    <a:pt x="1510" y="106902"/>
                  </a:moveTo>
                  <a:cubicBezTo>
                    <a:pt x="7543" y="97377"/>
                    <a:pt x="37070" y="107219"/>
                    <a:pt x="54850" y="103092"/>
                  </a:cubicBezTo>
                  <a:cubicBezTo>
                    <a:pt x="72630" y="98965"/>
                    <a:pt x="95808" y="91979"/>
                    <a:pt x="108190" y="82137"/>
                  </a:cubicBezTo>
                  <a:cubicBezTo>
                    <a:pt x="120573" y="72294"/>
                    <a:pt x="124700" y="57054"/>
                    <a:pt x="129145" y="44037"/>
                  </a:cubicBezTo>
                  <a:cubicBezTo>
                    <a:pt x="133590" y="31020"/>
                    <a:pt x="126288" y="10064"/>
                    <a:pt x="134860" y="4032"/>
                  </a:cubicBezTo>
                  <a:cubicBezTo>
                    <a:pt x="143433" y="-2001"/>
                    <a:pt x="173277" y="-1683"/>
                    <a:pt x="180580" y="7842"/>
                  </a:cubicBezTo>
                  <a:cubicBezTo>
                    <a:pt x="187883" y="17367"/>
                    <a:pt x="181850" y="44990"/>
                    <a:pt x="178675" y="61182"/>
                  </a:cubicBezTo>
                  <a:cubicBezTo>
                    <a:pt x="175500" y="77374"/>
                    <a:pt x="172007" y="91980"/>
                    <a:pt x="161530" y="104997"/>
                  </a:cubicBezTo>
                  <a:cubicBezTo>
                    <a:pt x="151053" y="118014"/>
                    <a:pt x="132320" y="131032"/>
                    <a:pt x="115810" y="139287"/>
                  </a:cubicBezTo>
                  <a:cubicBezTo>
                    <a:pt x="99300" y="147542"/>
                    <a:pt x="78662" y="151035"/>
                    <a:pt x="62470" y="154527"/>
                  </a:cubicBezTo>
                  <a:cubicBezTo>
                    <a:pt x="46278" y="158019"/>
                    <a:pt x="28497" y="168179"/>
                    <a:pt x="18655" y="160242"/>
                  </a:cubicBezTo>
                  <a:cubicBezTo>
                    <a:pt x="8813" y="152305"/>
                    <a:pt x="-4523" y="116427"/>
                    <a:pt x="1510" y="10690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9" name="Freeform 908"/>
            <p:cNvSpPr/>
            <p:nvPr/>
          </p:nvSpPr>
          <p:spPr>
            <a:xfrm>
              <a:off x="4766759" y="40454"/>
              <a:ext cx="144258" cy="162553"/>
            </a:xfrm>
            <a:custGeom>
              <a:avLst/>
              <a:gdLst>
                <a:gd name="connsiteX0" fmla="*/ 1013469 w 3102239"/>
                <a:gd name="connsiteY0" fmla="*/ 2297080 h 2739562"/>
                <a:gd name="connsiteX1" fmla="*/ 952509 w 3102239"/>
                <a:gd name="connsiteY1" fmla="*/ 2373280 h 2739562"/>
                <a:gd name="connsiteX2" fmla="*/ 925839 w 3102239"/>
                <a:gd name="connsiteY2" fmla="*/ 2449480 h 2739562"/>
                <a:gd name="connsiteX3" fmla="*/ 960129 w 3102239"/>
                <a:gd name="connsiteY3" fmla="*/ 2533300 h 2739562"/>
                <a:gd name="connsiteX4" fmla="*/ 1104909 w 3102239"/>
                <a:gd name="connsiteY4" fmla="*/ 2639980 h 2739562"/>
                <a:gd name="connsiteX5" fmla="*/ 1367799 w 3102239"/>
                <a:gd name="connsiteY5" fmla="*/ 2708560 h 2739562"/>
                <a:gd name="connsiteX6" fmla="*/ 1642119 w 3102239"/>
                <a:gd name="connsiteY6" fmla="*/ 2739040 h 2739562"/>
                <a:gd name="connsiteX7" fmla="*/ 1836429 w 3102239"/>
                <a:gd name="connsiteY7" fmla="*/ 2723800 h 2739562"/>
                <a:gd name="connsiteX8" fmla="*/ 1992639 w 3102239"/>
                <a:gd name="connsiteY8" fmla="*/ 2674270 h 2739562"/>
                <a:gd name="connsiteX9" fmla="*/ 2049789 w 3102239"/>
                <a:gd name="connsiteY9" fmla="*/ 2582830 h 2739562"/>
                <a:gd name="connsiteX10" fmla="*/ 2045979 w 3102239"/>
                <a:gd name="connsiteY10" fmla="*/ 2483770 h 2739562"/>
                <a:gd name="connsiteX11" fmla="*/ 1969779 w 3102239"/>
                <a:gd name="connsiteY11" fmla="*/ 2399950 h 2739562"/>
                <a:gd name="connsiteX12" fmla="*/ 2099319 w 3102239"/>
                <a:gd name="connsiteY12" fmla="*/ 2319940 h 2739562"/>
                <a:gd name="connsiteX13" fmla="*/ 2205999 w 3102239"/>
                <a:gd name="connsiteY13" fmla="*/ 2156110 h 2739562"/>
                <a:gd name="connsiteX14" fmla="*/ 2282199 w 3102239"/>
                <a:gd name="connsiteY14" fmla="*/ 2007520 h 2739562"/>
                <a:gd name="connsiteX15" fmla="*/ 2415549 w 3102239"/>
                <a:gd name="connsiteY15" fmla="*/ 1927510 h 2739562"/>
                <a:gd name="connsiteX16" fmla="*/ 2590809 w 3102239"/>
                <a:gd name="connsiteY16" fmla="*/ 1870360 h 2739562"/>
                <a:gd name="connsiteX17" fmla="*/ 2823219 w 3102239"/>
                <a:gd name="connsiteY17" fmla="*/ 1839880 h 2739562"/>
                <a:gd name="connsiteX18" fmla="*/ 2998479 w 3102239"/>
                <a:gd name="connsiteY18" fmla="*/ 1775110 h 2739562"/>
                <a:gd name="connsiteX19" fmla="*/ 3082299 w 3102239"/>
                <a:gd name="connsiteY19" fmla="*/ 1672240 h 2739562"/>
                <a:gd name="connsiteX20" fmla="*/ 3101349 w 3102239"/>
                <a:gd name="connsiteY20" fmla="*/ 1489360 h 2739562"/>
                <a:gd name="connsiteX21" fmla="*/ 3063249 w 3102239"/>
                <a:gd name="connsiteY21" fmla="*/ 1367440 h 2739562"/>
                <a:gd name="connsiteX22" fmla="*/ 2922279 w 3102239"/>
                <a:gd name="connsiteY22" fmla="*/ 1253140 h 2739562"/>
                <a:gd name="connsiteX23" fmla="*/ 2674629 w 3102239"/>
                <a:gd name="connsiteY23" fmla="*/ 1230280 h 2739562"/>
                <a:gd name="connsiteX24" fmla="*/ 2449839 w 3102239"/>
                <a:gd name="connsiteY24" fmla="*/ 1291240 h 2739562"/>
                <a:gd name="connsiteX25" fmla="*/ 2202189 w 3102239"/>
                <a:gd name="connsiteY25" fmla="*/ 1477930 h 2739562"/>
                <a:gd name="connsiteX26" fmla="*/ 2049789 w 3102239"/>
                <a:gd name="connsiteY26" fmla="*/ 1253140 h 2739562"/>
                <a:gd name="connsiteX27" fmla="*/ 2186949 w 3102239"/>
                <a:gd name="connsiteY27" fmla="*/ 997870 h 2739562"/>
                <a:gd name="connsiteX28" fmla="*/ 2312679 w 3102239"/>
                <a:gd name="connsiteY28" fmla="*/ 609250 h 2739562"/>
                <a:gd name="connsiteX29" fmla="*/ 2339349 w 3102239"/>
                <a:gd name="connsiteY29" fmla="*/ 357790 h 2739562"/>
                <a:gd name="connsiteX30" fmla="*/ 2286009 w 3102239"/>
                <a:gd name="connsiteY30" fmla="*/ 117760 h 2739562"/>
                <a:gd name="connsiteX31" fmla="*/ 2148849 w 3102239"/>
                <a:gd name="connsiteY31" fmla="*/ 11080 h 2739562"/>
                <a:gd name="connsiteX32" fmla="*/ 1943109 w 3102239"/>
                <a:gd name="connsiteY32" fmla="*/ 11080 h 2739562"/>
                <a:gd name="connsiteX33" fmla="*/ 1817379 w 3102239"/>
                <a:gd name="connsiteY33" fmla="*/ 79660 h 2739562"/>
                <a:gd name="connsiteX34" fmla="*/ 1691649 w 3102239"/>
                <a:gd name="connsiteY34" fmla="*/ 327310 h 2739562"/>
                <a:gd name="connsiteX35" fmla="*/ 1619259 w 3102239"/>
                <a:gd name="connsiteY35" fmla="*/ 536860 h 2739562"/>
                <a:gd name="connsiteX36" fmla="*/ 1607829 w 3102239"/>
                <a:gd name="connsiteY36" fmla="*/ 696880 h 2739562"/>
                <a:gd name="connsiteX37" fmla="*/ 1584969 w 3102239"/>
                <a:gd name="connsiteY37" fmla="*/ 948340 h 2739562"/>
                <a:gd name="connsiteX38" fmla="*/ 1604019 w 3102239"/>
                <a:gd name="connsiteY38" fmla="*/ 1058830 h 2739562"/>
                <a:gd name="connsiteX39" fmla="*/ 1501149 w 3102239"/>
                <a:gd name="connsiteY39" fmla="*/ 1051210 h 2739562"/>
                <a:gd name="connsiteX40" fmla="*/ 1398279 w 3102239"/>
                <a:gd name="connsiteY40" fmla="*/ 521620 h 2739562"/>
                <a:gd name="connsiteX41" fmla="*/ 1192539 w 3102239"/>
                <a:gd name="connsiteY41" fmla="*/ 247300 h 2739562"/>
                <a:gd name="connsiteX42" fmla="*/ 960129 w 3102239"/>
                <a:gd name="connsiteY42" fmla="*/ 133000 h 2739562"/>
                <a:gd name="connsiteX43" fmla="*/ 811539 w 3102239"/>
                <a:gd name="connsiteY43" fmla="*/ 144430 h 2739562"/>
                <a:gd name="connsiteX44" fmla="*/ 647709 w 3102239"/>
                <a:gd name="connsiteY44" fmla="*/ 277780 h 2739562"/>
                <a:gd name="connsiteX45" fmla="*/ 613419 w 3102239"/>
                <a:gd name="connsiteY45" fmla="*/ 403510 h 2739562"/>
                <a:gd name="connsiteX46" fmla="*/ 598179 w 3102239"/>
                <a:gd name="connsiteY46" fmla="*/ 563530 h 2739562"/>
                <a:gd name="connsiteX47" fmla="*/ 681999 w 3102239"/>
                <a:gd name="connsiteY47" fmla="*/ 784510 h 2739562"/>
                <a:gd name="connsiteX48" fmla="*/ 899169 w 3102239"/>
                <a:gd name="connsiteY48" fmla="*/ 1081690 h 2739562"/>
                <a:gd name="connsiteX49" fmla="*/ 990609 w 3102239"/>
                <a:gd name="connsiteY49" fmla="*/ 1241710 h 2739562"/>
                <a:gd name="connsiteX50" fmla="*/ 906789 w 3102239"/>
                <a:gd name="connsiteY50" fmla="*/ 1333150 h 2739562"/>
                <a:gd name="connsiteX51" fmla="*/ 605799 w 3102239"/>
                <a:gd name="connsiteY51" fmla="*/ 1077880 h 2739562"/>
                <a:gd name="connsiteX52" fmla="*/ 304809 w 3102239"/>
                <a:gd name="connsiteY52" fmla="*/ 982630 h 2739562"/>
                <a:gd name="connsiteX53" fmla="*/ 64779 w 3102239"/>
                <a:gd name="connsiteY53" fmla="*/ 1055020 h 2739562"/>
                <a:gd name="connsiteX54" fmla="*/ 9 w 3102239"/>
                <a:gd name="connsiteY54" fmla="*/ 1260760 h 2739562"/>
                <a:gd name="connsiteX55" fmla="*/ 60969 w 3102239"/>
                <a:gd name="connsiteY55" fmla="*/ 1443640 h 2739562"/>
                <a:gd name="connsiteX56" fmla="*/ 186699 w 3102239"/>
                <a:gd name="connsiteY56" fmla="*/ 1576990 h 2739562"/>
                <a:gd name="connsiteX57" fmla="*/ 369579 w 3102239"/>
                <a:gd name="connsiteY57" fmla="*/ 1672240 h 2739562"/>
                <a:gd name="connsiteX58" fmla="*/ 518169 w 3102239"/>
                <a:gd name="connsiteY58" fmla="*/ 1717960 h 2739562"/>
                <a:gd name="connsiteX59" fmla="*/ 762009 w 3102239"/>
                <a:gd name="connsiteY59" fmla="*/ 1797970 h 2739562"/>
                <a:gd name="connsiteX60" fmla="*/ 788679 w 3102239"/>
                <a:gd name="connsiteY60" fmla="*/ 1927510 h 2739562"/>
                <a:gd name="connsiteX61" fmla="*/ 842019 w 3102239"/>
                <a:gd name="connsiteY61" fmla="*/ 2079910 h 2739562"/>
                <a:gd name="connsiteX62" fmla="*/ 925839 w 3102239"/>
                <a:gd name="connsiteY62" fmla="*/ 2217070 h 2739562"/>
                <a:gd name="connsiteX63" fmla="*/ 1013469 w 3102239"/>
                <a:gd name="connsiteY63" fmla="*/ 2297080 h 273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102239" h="2739562">
                  <a:moveTo>
                    <a:pt x="1013469" y="2297080"/>
                  </a:moveTo>
                  <a:cubicBezTo>
                    <a:pt x="1017914" y="2323115"/>
                    <a:pt x="967114" y="2347880"/>
                    <a:pt x="952509" y="2373280"/>
                  </a:cubicBezTo>
                  <a:cubicBezTo>
                    <a:pt x="937904" y="2398680"/>
                    <a:pt x="924569" y="2422810"/>
                    <a:pt x="925839" y="2449480"/>
                  </a:cubicBezTo>
                  <a:cubicBezTo>
                    <a:pt x="927109" y="2476150"/>
                    <a:pt x="930284" y="2501550"/>
                    <a:pt x="960129" y="2533300"/>
                  </a:cubicBezTo>
                  <a:cubicBezTo>
                    <a:pt x="989974" y="2565050"/>
                    <a:pt x="1036964" y="2610770"/>
                    <a:pt x="1104909" y="2639980"/>
                  </a:cubicBezTo>
                  <a:cubicBezTo>
                    <a:pt x="1172854" y="2669190"/>
                    <a:pt x="1278264" y="2692050"/>
                    <a:pt x="1367799" y="2708560"/>
                  </a:cubicBezTo>
                  <a:cubicBezTo>
                    <a:pt x="1457334" y="2725070"/>
                    <a:pt x="1564014" y="2736500"/>
                    <a:pt x="1642119" y="2739040"/>
                  </a:cubicBezTo>
                  <a:cubicBezTo>
                    <a:pt x="1720224" y="2741580"/>
                    <a:pt x="1778009" y="2734595"/>
                    <a:pt x="1836429" y="2723800"/>
                  </a:cubicBezTo>
                  <a:cubicBezTo>
                    <a:pt x="1894849" y="2713005"/>
                    <a:pt x="1957079" y="2697765"/>
                    <a:pt x="1992639" y="2674270"/>
                  </a:cubicBezTo>
                  <a:cubicBezTo>
                    <a:pt x="2028199" y="2650775"/>
                    <a:pt x="2040899" y="2614580"/>
                    <a:pt x="2049789" y="2582830"/>
                  </a:cubicBezTo>
                  <a:cubicBezTo>
                    <a:pt x="2058679" y="2551080"/>
                    <a:pt x="2059314" y="2514250"/>
                    <a:pt x="2045979" y="2483770"/>
                  </a:cubicBezTo>
                  <a:cubicBezTo>
                    <a:pt x="2032644" y="2453290"/>
                    <a:pt x="1960889" y="2427255"/>
                    <a:pt x="1969779" y="2399950"/>
                  </a:cubicBezTo>
                  <a:cubicBezTo>
                    <a:pt x="1978669" y="2372645"/>
                    <a:pt x="2059949" y="2360580"/>
                    <a:pt x="2099319" y="2319940"/>
                  </a:cubicBezTo>
                  <a:cubicBezTo>
                    <a:pt x="2138689" y="2279300"/>
                    <a:pt x="2175519" y="2208180"/>
                    <a:pt x="2205999" y="2156110"/>
                  </a:cubicBezTo>
                  <a:cubicBezTo>
                    <a:pt x="2236479" y="2104040"/>
                    <a:pt x="2247274" y="2045620"/>
                    <a:pt x="2282199" y="2007520"/>
                  </a:cubicBezTo>
                  <a:cubicBezTo>
                    <a:pt x="2317124" y="1969420"/>
                    <a:pt x="2364114" y="1950370"/>
                    <a:pt x="2415549" y="1927510"/>
                  </a:cubicBezTo>
                  <a:cubicBezTo>
                    <a:pt x="2466984" y="1904650"/>
                    <a:pt x="2522864" y="1884965"/>
                    <a:pt x="2590809" y="1870360"/>
                  </a:cubicBezTo>
                  <a:cubicBezTo>
                    <a:pt x="2658754" y="1855755"/>
                    <a:pt x="2755274" y="1855755"/>
                    <a:pt x="2823219" y="1839880"/>
                  </a:cubicBezTo>
                  <a:cubicBezTo>
                    <a:pt x="2891164" y="1824005"/>
                    <a:pt x="2955299" y="1803050"/>
                    <a:pt x="2998479" y="1775110"/>
                  </a:cubicBezTo>
                  <a:cubicBezTo>
                    <a:pt x="3041659" y="1747170"/>
                    <a:pt x="3065154" y="1719865"/>
                    <a:pt x="3082299" y="1672240"/>
                  </a:cubicBezTo>
                  <a:cubicBezTo>
                    <a:pt x="3099444" y="1624615"/>
                    <a:pt x="3104524" y="1540160"/>
                    <a:pt x="3101349" y="1489360"/>
                  </a:cubicBezTo>
                  <a:cubicBezTo>
                    <a:pt x="3098174" y="1438560"/>
                    <a:pt x="3093094" y="1406810"/>
                    <a:pt x="3063249" y="1367440"/>
                  </a:cubicBezTo>
                  <a:cubicBezTo>
                    <a:pt x="3033404" y="1328070"/>
                    <a:pt x="2987049" y="1276000"/>
                    <a:pt x="2922279" y="1253140"/>
                  </a:cubicBezTo>
                  <a:cubicBezTo>
                    <a:pt x="2857509" y="1230280"/>
                    <a:pt x="2753369" y="1223930"/>
                    <a:pt x="2674629" y="1230280"/>
                  </a:cubicBezTo>
                  <a:cubicBezTo>
                    <a:pt x="2595889" y="1236630"/>
                    <a:pt x="2528579" y="1249965"/>
                    <a:pt x="2449839" y="1291240"/>
                  </a:cubicBezTo>
                  <a:cubicBezTo>
                    <a:pt x="2371099" y="1332515"/>
                    <a:pt x="2268864" y="1484280"/>
                    <a:pt x="2202189" y="1477930"/>
                  </a:cubicBezTo>
                  <a:cubicBezTo>
                    <a:pt x="2135514" y="1471580"/>
                    <a:pt x="2052329" y="1333150"/>
                    <a:pt x="2049789" y="1253140"/>
                  </a:cubicBezTo>
                  <a:cubicBezTo>
                    <a:pt x="2047249" y="1173130"/>
                    <a:pt x="2143134" y="1105185"/>
                    <a:pt x="2186949" y="997870"/>
                  </a:cubicBezTo>
                  <a:cubicBezTo>
                    <a:pt x="2230764" y="890555"/>
                    <a:pt x="2287279" y="715930"/>
                    <a:pt x="2312679" y="609250"/>
                  </a:cubicBezTo>
                  <a:cubicBezTo>
                    <a:pt x="2338079" y="502570"/>
                    <a:pt x="2343794" y="439705"/>
                    <a:pt x="2339349" y="357790"/>
                  </a:cubicBezTo>
                  <a:cubicBezTo>
                    <a:pt x="2334904" y="275875"/>
                    <a:pt x="2317759" y="175545"/>
                    <a:pt x="2286009" y="117760"/>
                  </a:cubicBezTo>
                  <a:cubicBezTo>
                    <a:pt x="2254259" y="59975"/>
                    <a:pt x="2205999" y="28860"/>
                    <a:pt x="2148849" y="11080"/>
                  </a:cubicBezTo>
                  <a:cubicBezTo>
                    <a:pt x="2091699" y="-6700"/>
                    <a:pt x="1998354" y="-350"/>
                    <a:pt x="1943109" y="11080"/>
                  </a:cubicBezTo>
                  <a:cubicBezTo>
                    <a:pt x="1887864" y="22510"/>
                    <a:pt x="1859289" y="26955"/>
                    <a:pt x="1817379" y="79660"/>
                  </a:cubicBezTo>
                  <a:cubicBezTo>
                    <a:pt x="1775469" y="132365"/>
                    <a:pt x="1724669" y="251110"/>
                    <a:pt x="1691649" y="327310"/>
                  </a:cubicBezTo>
                  <a:cubicBezTo>
                    <a:pt x="1658629" y="403510"/>
                    <a:pt x="1633229" y="475265"/>
                    <a:pt x="1619259" y="536860"/>
                  </a:cubicBezTo>
                  <a:cubicBezTo>
                    <a:pt x="1605289" y="598455"/>
                    <a:pt x="1613544" y="628300"/>
                    <a:pt x="1607829" y="696880"/>
                  </a:cubicBezTo>
                  <a:cubicBezTo>
                    <a:pt x="1602114" y="765460"/>
                    <a:pt x="1585604" y="888015"/>
                    <a:pt x="1584969" y="948340"/>
                  </a:cubicBezTo>
                  <a:cubicBezTo>
                    <a:pt x="1584334" y="1008665"/>
                    <a:pt x="1617989" y="1041685"/>
                    <a:pt x="1604019" y="1058830"/>
                  </a:cubicBezTo>
                  <a:cubicBezTo>
                    <a:pt x="1590049" y="1075975"/>
                    <a:pt x="1535439" y="1140745"/>
                    <a:pt x="1501149" y="1051210"/>
                  </a:cubicBezTo>
                  <a:cubicBezTo>
                    <a:pt x="1466859" y="961675"/>
                    <a:pt x="1449714" y="655605"/>
                    <a:pt x="1398279" y="521620"/>
                  </a:cubicBezTo>
                  <a:cubicBezTo>
                    <a:pt x="1346844" y="387635"/>
                    <a:pt x="1265564" y="312070"/>
                    <a:pt x="1192539" y="247300"/>
                  </a:cubicBezTo>
                  <a:cubicBezTo>
                    <a:pt x="1119514" y="182530"/>
                    <a:pt x="1023629" y="150145"/>
                    <a:pt x="960129" y="133000"/>
                  </a:cubicBezTo>
                  <a:cubicBezTo>
                    <a:pt x="896629" y="115855"/>
                    <a:pt x="863609" y="120300"/>
                    <a:pt x="811539" y="144430"/>
                  </a:cubicBezTo>
                  <a:cubicBezTo>
                    <a:pt x="759469" y="168560"/>
                    <a:pt x="680729" y="234600"/>
                    <a:pt x="647709" y="277780"/>
                  </a:cubicBezTo>
                  <a:cubicBezTo>
                    <a:pt x="614689" y="320960"/>
                    <a:pt x="621674" y="355885"/>
                    <a:pt x="613419" y="403510"/>
                  </a:cubicBezTo>
                  <a:cubicBezTo>
                    <a:pt x="605164" y="451135"/>
                    <a:pt x="586749" y="500030"/>
                    <a:pt x="598179" y="563530"/>
                  </a:cubicBezTo>
                  <a:cubicBezTo>
                    <a:pt x="609609" y="627030"/>
                    <a:pt x="631834" y="698150"/>
                    <a:pt x="681999" y="784510"/>
                  </a:cubicBezTo>
                  <a:cubicBezTo>
                    <a:pt x="732164" y="870870"/>
                    <a:pt x="847734" y="1005490"/>
                    <a:pt x="899169" y="1081690"/>
                  </a:cubicBezTo>
                  <a:cubicBezTo>
                    <a:pt x="950604" y="1157890"/>
                    <a:pt x="989339" y="1199800"/>
                    <a:pt x="990609" y="1241710"/>
                  </a:cubicBezTo>
                  <a:cubicBezTo>
                    <a:pt x="991879" y="1283620"/>
                    <a:pt x="970924" y="1360455"/>
                    <a:pt x="906789" y="1333150"/>
                  </a:cubicBezTo>
                  <a:cubicBezTo>
                    <a:pt x="842654" y="1305845"/>
                    <a:pt x="706129" y="1136300"/>
                    <a:pt x="605799" y="1077880"/>
                  </a:cubicBezTo>
                  <a:cubicBezTo>
                    <a:pt x="505469" y="1019460"/>
                    <a:pt x="394979" y="986440"/>
                    <a:pt x="304809" y="982630"/>
                  </a:cubicBezTo>
                  <a:cubicBezTo>
                    <a:pt x="214639" y="978820"/>
                    <a:pt x="115579" y="1008665"/>
                    <a:pt x="64779" y="1055020"/>
                  </a:cubicBezTo>
                  <a:cubicBezTo>
                    <a:pt x="13979" y="1101375"/>
                    <a:pt x="644" y="1195990"/>
                    <a:pt x="9" y="1260760"/>
                  </a:cubicBezTo>
                  <a:cubicBezTo>
                    <a:pt x="-626" y="1325530"/>
                    <a:pt x="29854" y="1390935"/>
                    <a:pt x="60969" y="1443640"/>
                  </a:cubicBezTo>
                  <a:cubicBezTo>
                    <a:pt x="92084" y="1496345"/>
                    <a:pt x="135264" y="1538890"/>
                    <a:pt x="186699" y="1576990"/>
                  </a:cubicBezTo>
                  <a:cubicBezTo>
                    <a:pt x="238134" y="1615090"/>
                    <a:pt x="314334" y="1648745"/>
                    <a:pt x="369579" y="1672240"/>
                  </a:cubicBezTo>
                  <a:cubicBezTo>
                    <a:pt x="424824" y="1695735"/>
                    <a:pt x="518169" y="1717960"/>
                    <a:pt x="518169" y="1717960"/>
                  </a:cubicBezTo>
                  <a:cubicBezTo>
                    <a:pt x="583574" y="1738915"/>
                    <a:pt x="716924" y="1763045"/>
                    <a:pt x="762009" y="1797970"/>
                  </a:cubicBezTo>
                  <a:cubicBezTo>
                    <a:pt x="807094" y="1832895"/>
                    <a:pt x="775344" y="1880520"/>
                    <a:pt x="788679" y="1927510"/>
                  </a:cubicBezTo>
                  <a:cubicBezTo>
                    <a:pt x="802014" y="1974500"/>
                    <a:pt x="819159" y="2031650"/>
                    <a:pt x="842019" y="2079910"/>
                  </a:cubicBezTo>
                  <a:cubicBezTo>
                    <a:pt x="864879" y="2128170"/>
                    <a:pt x="896629" y="2178335"/>
                    <a:pt x="925839" y="2217070"/>
                  </a:cubicBezTo>
                  <a:cubicBezTo>
                    <a:pt x="955049" y="2255805"/>
                    <a:pt x="1009024" y="2271045"/>
                    <a:pt x="1013469" y="229708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0" name="Freeform 909"/>
            <p:cNvSpPr/>
            <p:nvPr/>
          </p:nvSpPr>
          <p:spPr>
            <a:xfrm flipH="1" flipV="1">
              <a:off x="4128391" y="441758"/>
              <a:ext cx="144258" cy="162553"/>
            </a:xfrm>
            <a:custGeom>
              <a:avLst/>
              <a:gdLst>
                <a:gd name="connsiteX0" fmla="*/ 1013469 w 3102239"/>
                <a:gd name="connsiteY0" fmla="*/ 2297080 h 2739562"/>
                <a:gd name="connsiteX1" fmla="*/ 952509 w 3102239"/>
                <a:gd name="connsiteY1" fmla="*/ 2373280 h 2739562"/>
                <a:gd name="connsiteX2" fmla="*/ 925839 w 3102239"/>
                <a:gd name="connsiteY2" fmla="*/ 2449480 h 2739562"/>
                <a:gd name="connsiteX3" fmla="*/ 960129 w 3102239"/>
                <a:gd name="connsiteY3" fmla="*/ 2533300 h 2739562"/>
                <a:gd name="connsiteX4" fmla="*/ 1104909 w 3102239"/>
                <a:gd name="connsiteY4" fmla="*/ 2639980 h 2739562"/>
                <a:gd name="connsiteX5" fmla="*/ 1367799 w 3102239"/>
                <a:gd name="connsiteY5" fmla="*/ 2708560 h 2739562"/>
                <a:gd name="connsiteX6" fmla="*/ 1642119 w 3102239"/>
                <a:gd name="connsiteY6" fmla="*/ 2739040 h 2739562"/>
                <a:gd name="connsiteX7" fmla="*/ 1836429 w 3102239"/>
                <a:gd name="connsiteY7" fmla="*/ 2723800 h 2739562"/>
                <a:gd name="connsiteX8" fmla="*/ 1992639 w 3102239"/>
                <a:gd name="connsiteY8" fmla="*/ 2674270 h 2739562"/>
                <a:gd name="connsiteX9" fmla="*/ 2049789 w 3102239"/>
                <a:gd name="connsiteY9" fmla="*/ 2582830 h 2739562"/>
                <a:gd name="connsiteX10" fmla="*/ 2045979 w 3102239"/>
                <a:gd name="connsiteY10" fmla="*/ 2483770 h 2739562"/>
                <a:gd name="connsiteX11" fmla="*/ 1969779 w 3102239"/>
                <a:gd name="connsiteY11" fmla="*/ 2399950 h 2739562"/>
                <a:gd name="connsiteX12" fmla="*/ 2099319 w 3102239"/>
                <a:gd name="connsiteY12" fmla="*/ 2319940 h 2739562"/>
                <a:gd name="connsiteX13" fmla="*/ 2205999 w 3102239"/>
                <a:gd name="connsiteY13" fmla="*/ 2156110 h 2739562"/>
                <a:gd name="connsiteX14" fmla="*/ 2282199 w 3102239"/>
                <a:gd name="connsiteY14" fmla="*/ 2007520 h 2739562"/>
                <a:gd name="connsiteX15" fmla="*/ 2415549 w 3102239"/>
                <a:gd name="connsiteY15" fmla="*/ 1927510 h 2739562"/>
                <a:gd name="connsiteX16" fmla="*/ 2590809 w 3102239"/>
                <a:gd name="connsiteY16" fmla="*/ 1870360 h 2739562"/>
                <a:gd name="connsiteX17" fmla="*/ 2823219 w 3102239"/>
                <a:gd name="connsiteY17" fmla="*/ 1839880 h 2739562"/>
                <a:gd name="connsiteX18" fmla="*/ 2998479 w 3102239"/>
                <a:gd name="connsiteY18" fmla="*/ 1775110 h 2739562"/>
                <a:gd name="connsiteX19" fmla="*/ 3082299 w 3102239"/>
                <a:gd name="connsiteY19" fmla="*/ 1672240 h 2739562"/>
                <a:gd name="connsiteX20" fmla="*/ 3101349 w 3102239"/>
                <a:gd name="connsiteY20" fmla="*/ 1489360 h 2739562"/>
                <a:gd name="connsiteX21" fmla="*/ 3063249 w 3102239"/>
                <a:gd name="connsiteY21" fmla="*/ 1367440 h 2739562"/>
                <a:gd name="connsiteX22" fmla="*/ 2922279 w 3102239"/>
                <a:gd name="connsiteY22" fmla="*/ 1253140 h 2739562"/>
                <a:gd name="connsiteX23" fmla="*/ 2674629 w 3102239"/>
                <a:gd name="connsiteY23" fmla="*/ 1230280 h 2739562"/>
                <a:gd name="connsiteX24" fmla="*/ 2449839 w 3102239"/>
                <a:gd name="connsiteY24" fmla="*/ 1291240 h 2739562"/>
                <a:gd name="connsiteX25" fmla="*/ 2202189 w 3102239"/>
                <a:gd name="connsiteY25" fmla="*/ 1477930 h 2739562"/>
                <a:gd name="connsiteX26" fmla="*/ 2049789 w 3102239"/>
                <a:gd name="connsiteY26" fmla="*/ 1253140 h 2739562"/>
                <a:gd name="connsiteX27" fmla="*/ 2186949 w 3102239"/>
                <a:gd name="connsiteY27" fmla="*/ 997870 h 2739562"/>
                <a:gd name="connsiteX28" fmla="*/ 2312679 w 3102239"/>
                <a:gd name="connsiteY28" fmla="*/ 609250 h 2739562"/>
                <a:gd name="connsiteX29" fmla="*/ 2339349 w 3102239"/>
                <a:gd name="connsiteY29" fmla="*/ 357790 h 2739562"/>
                <a:gd name="connsiteX30" fmla="*/ 2286009 w 3102239"/>
                <a:gd name="connsiteY30" fmla="*/ 117760 h 2739562"/>
                <a:gd name="connsiteX31" fmla="*/ 2148849 w 3102239"/>
                <a:gd name="connsiteY31" fmla="*/ 11080 h 2739562"/>
                <a:gd name="connsiteX32" fmla="*/ 1943109 w 3102239"/>
                <a:gd name="connsiteY32" fmla="*/ 11080 h 2739562"/>
                <a:gd name="connsiteX33" fmla="*/ 1817379 w 3102239"/>
                <a:gd name="connsiteY33" fmla="*/ 79660 h 2739562"/>
                <a:gd name="connsiteX34" fmla="*/ 1691649 w 3102239"/>
                <a:gd name="connsiteY34" fmla="*/ 327310 h 2739562"/>
                <a:gd name="connsiteX35" fmla="*/ 1619259 w 3102239"/>
                <a:gd name="connsiteY35" fmla="*/ 536860 h 2739562"/>
                <a:gd name="connsiteX36" fmla="*/ 1607829 w 3102239"/>
                <a:gd name="connsiteY36" fmla="*/ 696880 h 2739562"/>
                <a:gd name="connsiteX37" fmla="*/ 1584969 w 3102239"/>
                <a:gd name="connsiteY37" fmla="*/ 948340 h 2739562"/>
                <a:gd name="connsiteX38" fmla="*/ 1604019 w 3102239"/>
                <a:gd name="connsiteY38" fmla="*/ 1058830 h 2739562"/>
                <a:gd name="connsiteX39" fmla="*/ 1501149 w 3102239"/>
                <a:gd name="connsiteY39" fmla="*/ 1051210 h 2739562"/>
                <a:gd name="connsiteX40" fmla="*/ 1398279 w 3102239"/>
                <a:gd name="connsiteY40" fmla="*/ 521620 h 2739562"/>
                <a:gd name="connsiteX41" fmla="*/ 1192539 w 3102239"/>
                <a:gd name="connsiteY41" fmla="*/ 247300 h 2739562"/>
                <a:gd name="connsiteX42" fmla="*/ 960129 w 3102239"/>
                <a:gd name="connsiteY42" fmla="*/ 133000 h 2739562"/>
                <a:gd name="connsiteX43" fmla="*/ 811539 w 3102239"/>
                <a:gd name="connsiteY43" fmla="*/ 144430 h 2739562"/>
                <a:gd name="connsiteX44" fmla="*/ 647709 w 3102239"/>
                <a:gd name="connsiteY44" fmla="*/ 277780 h 2739562"/>
                <a:gd name="connsiteX45" fmla="*/ 613419 w 3102239"/>
                <a:gd name="connsiteY45" fmla="*/ 403510 h 2739562"/>
                <a:gd name="connsiteX46" fmla="*/ 598179 w 3102239"/>
                <a:gd name="connsiteY46" fmla="*/ 563530 h 2739562"/>
                <a:gd name="connsiteX47" fmla="*/ 681999 w 3102239"/>
                <a:gd name="connsiteY47" fmla="*/ 784510 h 2739562"/>
                <a:gd name="connsiteX48" fmla="*/ 899169 w 3102239"/>
                <a:gd name="connsiteY48" fmla="*/ 1081690 h 2739562"/>
                <a:gd name="connsiteX49" fmla="*/ 990609 w 3102239"/>
                <a:gd name="connsiteY49" fmla="*/ 1241710 h 2739562"/>
                <a:gd name="connsiteX50" fmla="*/ 906789 w 3102239"/>
                <a:gd name="connsiteY50" fmla="*/ 1333150 h 2739562"/>
                <a:gd name="connsiteX51" fmla="*/ 605799 w 3102239"/>
                <a:gd name="connsiteY51" fmla="*/ 1077880 h 2739562"/>
                <a:gd name="connsiteX52" fmla="*/ 304809 w 3102239"/>
                <a:gd name="connsiteY52" fmla="*/ 982630 h 2739562"/>
                <a:gd name="connsiteX53" fmla="*/ 64779 w 3102239"/>
                <a:gd name="connsiteY53" fmla="*/ 1055020 h 2739562"/>
                <a:gd name="connsiteX54" fmla="*/ 9 w 3102239"/>
                <a:gd name="connsiteY54" fmla="*/ 1260760 h 2739562"/>
                <a:gd name="connsiteX55" fmla="*/ 60969 w 3102239"/>
                <a:gd name="connsiteY55" fmla="*/ 1443640 h 2739562"/>
                <a:gd name="connsiteX56" fmla="*/ 186699 w 3102239"/>
                <a:gd name="connsiteY56" fmla="*/ 1576990 h 2739562"/>
                <a:gd name="connsiteX57" fmla="*/ 369579 w 3102239"/>
                <a:gd name="connsiteY57" fmla="*/ 1672240 h 2739562"/>
                <a:gd name="connsiteX58" fmla="*/ 518169 w 3102239"/>
                <a:gd name="connsiteY58" fmla="*/ 1717960 h 2739562"/>
                <a:gd name="connsiteX59" fmla="*/ 762009 w 3102239"/>
                <a:gd name="connsiteY59" fmla="*/ 1797970 h 2739562"/>
                <a:gd name="connsiteX60" fmla="*/ 788679 w 3102239"/>
                <a:gd name="connsiteY60" fmla="*/ 1927510 h 2739562"/>
                <a:gd name="connsiteX61" fmla="*/ 842019 w 3102239"/>
                <a:gd name="connsiteY61" fmla="*/ 2079910 h 2739562"/>
                <a:gd name="connsiteX62" fmla="*/ 925839 w 3102239"/>
                <a:gd name="connsiteY62" fmla="*/ 2217070 h 2739562"/>
                <a:gd name="connsiteX63" fmla="*/ 1013469 w 3102239"/>
                <a:gd name="connsiteY63" fmla="*/ 2297080 h 273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102239" h="2739562">
                  <a:moveTo>
                    <a:pt x="1013469" y="2297080"/>
                  </a:moveTo>
                  <a:cubicBezTo>
                    <a:pt x="1017914" y="2323115"/>
                    <a:pt x="967114" y="2347880"/>
                    <a:pt x="952509" y="2373280"/>
                  </a:cubicBezTo>
                  <a:cubicBezTo>
                    <a:pt x="937904" y="2398680"/>
                    <a:pt x="924569" y="2422810"/>
                    <a:pt x="925839" y="2449480"/>
                  </a:cubicBezTo>
                  <a:cubicBezTo>
                    <a:pt x="927109" y="2476150"/>
                    <a:pt x="930284" y="2501550"/>
                    <a:pt x="960129" y="2533300"/>
                  </a:cubicBezTo>
                  <a:cubicBezTo>
                    <a:pt x="989974" y="2565050"/>
                    <a:pt x="1036964" y="2610770"/>
                    <a:pt x="1104909" y="2639980"/>
                  </a:cubicBezTo>
                  <a:cubicBezTo>
                    <a:pt x="1172854" y="2669190"/>
                    <a:pt x="1278264" y="2692050"/>
                    <a:pt x="1367799" y="2708560"/>
                  </a:cubicBezTo>
                  <a:cubicBezTo>
                    <a:pt x="1457334" y="2725070"/>
                    <a:pt x="1564014" y="2736500"/>
                    <a:pt x="1642119" y="2739040"/>
                  </a:cubicBezTo>
                  <a:cubicBezTo>
                    <a:pt x="1720224" y="2741580"/>
                    <a:pt x="1778009" y="2734595"/>
                    <a:pt x="1836429" y="2723800"/>
                  </a:cubicBezTo>
                  <a:cubicBezTo>
                    <a:pt x="1894849" y="2713005"/>
                    <a:pt x="1957079" y="2697765"/>
                    <a:pt x="1992639" y="2674270"/>
                  </a:cubicBezTo>
                  <a:cubicBezTo>
                    <a:pt x="2028199" y="2650775"/>
                    <a:pt x="2040899" y="2614580"/>
                    <a:pt x="2049789" y="2582830"/>
                  </a:cubicBezTo>
                  <a:cubicBezTo>
                    <a:pt x="2058679" y="2551080"/>
                    <a:pt x="2059314" y="2514250"/>
                    <a:pt x="2045979" y="2483770"/>
                  </a:cubicBezTo>
                  <a:cubicBezTo>
                    <a:pt x="2032644" y="2453290"/>
                    <a:pt x="1960889" y="2427255"/>
                    <a:pt x="1969779" y="2399950"/>
                  </a:cubicBezTo>
                  <a:cubicBezTo>
                    <a:pt x="1978669" y="2372645"/>
                    <a:pt x="2059949" y="2360580"/>
                    <a:pt x="2099319" y="2319940"/>
                  </a:cubicBezTo>
                  <a:cubicBezTo>
                    <a:pt x="2138689" y="2279300"/>
                    <a:pt x="2175519" y="2208180"/>
                    <a:pt x="2205999" y="2156110"/>
                  </a:cubicBezTo>
                  <a:cubicBezTo>
                    <a:pt x="2236479" y="2104040"/>
                    <a:pt x="2247274" y="2045620"/>
                    <a:pt x="2282199" y="2007520"/>
                  </a:cubicBezTo>
                  <a:cubicBezTo>
                    <a:pt x="2317124" y="1969420"/>
                    <a:pt x="2364114" y="1950370"/>
                    <a:pt x="2415549" y="1927510"/>
                  </a:cubicBezTo>
                  <a:cubicBezTo>
                    <a:pt x="2466984" y="1904650"/>
                    <a:pt x="2522864" y="1884965"/>
                    <a:pt x="2590809" y="1870360"/>
                  </a:cubicBezTo>
                  <a:cubicBezTo>
                    <a:pt x="2658754" y="1855755"/>
                    <a:pt x="2755274" y="1855755"/>
                    <a:pt x="2823219" y="1839880"/>
                  </a:cubicBezTo>
                  <a:cubicBezTo>
                    <a:pt x="2891164" y="1824005"/>
                    <a:pt x="2955299" y="1803050"/>
                    <a:pt x="2998479" y="1775110"/>
                  </a:cubicBezTo>
                  <a:cubicBezTo>
                    <a:pt x="3041659" y="1747170"/>
                    <a:pt x="3065154" y="1719865"/>
                    <a:pt x="3082299" y="1672240"/>
                  </a:cubicBezTo>
                  <a:cubicBezTo>
                    <a:pt x="3099444" y="1624615"/>
                    <a:pt x="3104524" y="1540160"/>
                    <a:pt x="3101349" y="1489360"/>
                  </a:cubicBezTo>
                  <a:cubicBezTo>
                    <a:pt x="3098174" y="1438560"/>
                    <a:pt x="3093094" y="1406810"/>
                    <a:pt x="3063249" y="1367440"/>
                  </a:cubicBezTo>
                  <a:cubicBezTo>
                    <a:pt x="3033404" y="1328070"/>
                    <a:pt x="2987049" y="1276000"/>
                    <a:pt x="2922279" y="1253140"/>
                  </a:cubicBezTo>
                  <a:cubicBezTo>
                    <a:pt x="2857509" y="1230280"/>
                    <a:pt x="2753369" y="1223930"/>
                    <a:pt x="2674629" y="1230280"/>
                  </a:cubicBezTo>
                  <a:cubicBezTo>
                    <a:pt x="2595889" y="1236630"/>
                    <a:pt x="2528579" y="1249965"/>
                    <a:pt x="2449839" y="1291240"/>
                  </a:cubicBezTo>
                  <a:cubicBezTo>
                    <a:pt x="2371099" y="1332515"/>
                    <a:pt x="2268864" y="1484280"/>
                    <a:pt x="2202189" y="1477930"/>
                  </a:cubicBezTo>
                  <a:cubicBezTo>
                    <a:pt x="2135514" y="1471580"/>
                    <a:pt x="2052329" y="1333150"/>
                    <a:pt x="2049789" y="1253140"/>
                  </a:cubicBezTo>
                  <a:cubicBezTo>
                    <a:pt x="2047249" y="1173130"/>
                    <a:pt x="2143134" y="1105185"/>
                    <a:pt x="2186949" y="997870"/>
                  </a:cubicBezTo>
                  <a:cubicBezTo>
                    <a:pt x="2230764" y="890555"/>
                    <a:pt x="2287279" y="715930"/>
                    <a:pt x="2312679" y="609250"/>
                  </a:cubicBezTo>
                  <a:cubicBezTo>
                    <a:pt x="2338079" y="502570"/>
                    <a:pt x="2343794" y="439705"/>
                    <a:pt x="2339349" y="357790"/>
                  </a:cubicBezTo>
                  <a:cubicBezTo>
                    <a:pt x="2334904" y="275875"/>
                    <a:pt x="2317759" y="175545"/>
                    <a:pt x="2286009" y="117760"/>
                  </a:cubicBezTo>
                  <a:cubicBezTo>
                    <a:pt x="2254259" y="59975"/>
                    <a:pt x="2205999" y="28860"/>
                    <a:pt x="2148849" y="11080"/>
                  </a:cubicBezTo>
                  <a:cubicBezTo>
                    <a:pt x="2091699" y="-6700"/>
                    <a:pt x="1998354" y="-350"/>
                    <a:pt x="1943109" y="11080"/>
                  </a:cubicBezTo>
                  <a:cubicBezTo>
                    <a:pt x="1887864" y="22510"/>
                    <a:pt x="1859289" y="26955"/>
                    <a:pt x="1817379" y="79660"/>
                  </a:cubicBezTo>
                  <a:cubicBezTo>
                    <a:pt x="1775469" y="132365"/>
                    <a:pt x="1724669" y="251110"/>
                    <a:pt x="1691649" y="327310"/>
                  </a:cubicBezTo>
                  <a:cubicBezTo>
                    <a:pt x="1658629" y="403510"/>
                    <a:pt x="1633229" y="475265"/>
                    <a:pt x="1619259" y="536860"/>
                  </a:cubicBezTo>
                  <a:cubicBezTo>
                    <a:pt x="1605289" y="598455"/>
                    <a:pt x="1613544" y="628300"/>
                    <a:pt x="1607829" y="696880"/>
                  </a:cubicBezTo>
                  <a:cubicBezTo>
                    <a:pt x="1602114" y="765460"/>
                    <a:pt x="1585604" y="888015"/>
                    <a:pt x="1584969" y="948340"/>
                  </a:cubicBezTo>
                  <a:cubicBezTo>
                    <a:pt x="1584334" y="1008665"/>
                    <a:pt x="1617989" y="1041685"/>
                    <a:pt x="1604019" y="1058830"/>
                  </a:cubicBezTo>
                  <a:cubicBezTo>
                    <a:pt x="1590049" y="1075975"/>
                    <a:pt x="1535439" y="1140745"/>
                    <a:pt x="1501149" y="1051210"/>
                  </a:cubicBezTo>
                  <a:cubicBezTo>
                    <a:pt x="1466859" y="961675"/>
                    <a:pt x="1449714" y="655605"/>
                    <a:pt x="1398279" y="521620"/>
                  </a:cubicBezTo>
                  <a:cubicBezTo>
                    <a:pt x="1346844" y="387635"/>
                    <a:pt x="1265564" y="312070"/>
                    <a:pt x="1192539" y="247300"/>
                  </a:cubicBezTo>
                  <a:cubicBezTo>
                    <a:pt x="1119514" y="182530"/>
                    <a:pt x="1023629" y="150145"/>
                    <a:pt x="960129" y="133000"/>
                  </a:cubicBezTo>
                  <a:cubicBezTo>
                    <a:pt x="896629" y="115855"/>
                    <a:pt x="863609" y="120300"/>
                    <a:pt x="811539" y="144430"/>
                  </a:cubicBezTo>
                  <a:cubicBezTo>
                    <a:pt x="759469" y="168560"/>
                    <a:pt x="680729" y="234600"/>
                    <a:pt x="647709" y="277780"/>
                  </a:cubicBezTo>
                  <a:cubicBezTo>
                    <a:pt x="614689" y="320960"/>
                    <a:pt x="621674" y="355885"/>
                    <a:pt x="613419" y="403510"/>
                  </a:cubicBezTo>
                  <a:cubicBezTo>
                    <a:pt x="605164" y="451135"/>
                    <a:pt x="586749" y="500030"/>
                    <a:pt x="598179" y="563530"/>
                  </a:cubicBezTo>
                  <a:cubicBezTo>
                    <a:pt x="609609" y="627030"/>
                    <a:pt x="631834" y="698150"/>
                    <a:pt x="681999" y="784510"/>
                  </a:cubicBezTo>
                  <a:cubicBezTo>
                    <a:pt x="732164" y="870870"/>
                    <a:pt x="847734" y="1005490"/>
                    <a:pt x="899169" y="1081690"/>
                  </a:cubicBezTo>
                  <a:cubicBezTo>
                    <a:pt x="950604" y="1157890"/>
                    <a:pt x="989339" y="1199800"/>
                    <a:pt x="990609" y="1241710"/>
                  </a:cubicBezTo>
                  <a:cubicBezTo>
                    <a:pt x="991879" y="1283620"/>
                    <a:pt x="970924" y="1360455"/>
                    <a:pt x="906789" y="1333150"/>
                  </a:cubicBezTo>
                  <a:cubicBezTo>
                    <a:pt x="842654" y="1305845"/>
                    <a:pt x="706129" y="1136300"/>
                    <a:pt x="605799" y="1077880"/>
                  </a:cubicBezTo>
                  <a:cubicBezTo>
                    <a:pt x="505469" y="1019460"/>
                    <a:pt x="394979" y="986440"/>
                    <a:pt x="304809" y="982630"/>
                  </a:cubicBezTo>
                  <a:cubicBezTo>
                    <a:pt x="214639" y="978820"/>
                    <a:pt x="115579" y="1008665"/>
                    <a:pt x="64779" y="1055020"/>
                  </a:cubicBezTo>
                  <a:cubicBezTo>
                    <a:pt x="13979" y="1101375"/>
                    <a:pt x="644" y="1195990"/>
                    <a:pt x="9" y="1260760"/>
                  </a:cubicBezTo>
                  <a:cubicBezTo>
                    <a:pt x="-626" y="1325530"/>
                    <a:pt x="29854" y="1390935"/>
                    <a:pt x="60969" y="1443640"/>
                  </a:cubicBezTo>
                  <a:cubicBezTo>
                    <a:pt x="92084" y="1496345"/>
                    <a:pt x="135264" y="1538890"/>
                    <a:pt x="186699" y="1576990"/>
                  </a:cubicBezTo>
                  <a:cubicBezTo>
                    <a:pt x="238134" y="1615090"/>
                    <a:pt x="314334" y="1648745"/>
                    <a:pt x="369579" y="1672240"/>
                  </a:cubicBezTo>
                  <a:cubicBezTo>
                    <a:pt x="424824" y="1695735"/>
                    <a:pt x="518169" y="1717960"/>
                    <a:pt x="518169" y="1717960"/>
                  </a:cubicBezTo>
                  <a:cubicBezTo>
                    <a:pt x="583574" y="1738915"/>
                    <a:pt x="716924" y="1763045"/>
                    <a:pt x="762009" y="1797970"/>
                  </a:cubicBezTo>
                  <a:cubicBezTo>
                    <a:pt x="807094" y="1832895"/>
                    <a:pt x="775344" y="1880520"/>
                    <a:pt x="788679" y="1927510"/>
                  </a:cubicBezTo>
                  <a:cubicBezTo>
                    <a:pt x="802014" y="1974500"/>
                    <a:pt x="819159" y="2031650"/>
                    <a:pt x="842019" y="2079910"/>
                  </a:cubicBezTo>
                  <a:cubicBezTo>
                    <a:pt x="864879" y="2128170"/>
                    <a:pt x="896629" y="2178335"/>
                    <a:pt x="925839" y="2217070"/>
                  </a:cubicBezTo>
                  <a:cubicBezTo>
                    <a:pt x="955049" y="2255805"/>
                    <a:pt x="1009024" y="2271045"/>
                    <a:pt x="1013469" y="229708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1" name="Group 930"/>
          <p:cNvGrpSpPr/>
          <p:nvPr/>
        </p:nvGrpSpPr>
        <p:grpSpPr>
          <a:xfrm>
            <a:off x="5271871" y="1062778"/>
            <a:ext cx="211816" cy="250445"/>
            <a:chOff x="7086600" y="2590799"/>
            <a:chExt cx="211816" cy="250445"/>
          </a:xfrm>
        </p:grpSpPr>
        <p:sp>
          <p:nvSpPr>
            <p:cNvPr id="932" name="Freeform 931"/>
            <p:cNvSpPr/>
            <p:nvPr/>
          </p:nvSpPr>
          <p:spPr>
            <a:xfrm>
              <a:off x="7086600" y="2590799"/>
              <a:ext cx="211816" cy="250445"/>
            </a:xfrm>
            <a:custGeom>
              <a:avLst/>
              <a:gdLst>
                <a:gd name="connsiteX0" fmla="*/ 34562 w 161955"/>
                <a:gd name="connsiteY0" fmla="*/ 42348 h 192886"/>
                <a:gd name="connsiteX1" fmla="*/ 72662 w 161955"/>
                <a:gd name="connsiteY1" fmla="*/ 438 h 192886"/>
                <a:gd name="connsiteX2" fmla="*/ 158387 w 161955"/>
                <a:gd name="connsiteY2" fmla="*/ 25203 h 192886"/>
                <a:gd name="connsiteX3" fmla="*/ 146957 w 161955"/>
                <a:gd name="connsiteY3" fmla="*/ 97593 h 192886"/>
                <a:gd name="connsiteX4" fmla="*/ 158387 w 161955"/>
                <a:gd name="connsiteY4" fmla="*/ 173793 h 192886"/>
                <a:gd name="connsiteX5" fmla="*/ 80282 w 161955"/>
                <a:gd name="connsiteY5" fmla="*/ 192843 h 192886"/>
                <a:gd name="connsiteX6" fmla="*/ 28847 w 161955"/>
                <a:gd name="connsiteY6" fmla="*/ 177603 h 192886"/>
                <a:gd name="connsiteX7" fmla="*/ 272 w 161955"/>
                <a:gd name="connsiteY7" fmla="*/ 135693 h 192886"/>
                <a:gd name="connsiteX8" fmla="*/ 34562 w 161955"/>
                <a:gd name="connsiteY8" fmla="*/ 42348 h 192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955" h="192886">
                  <a:moveTo>
                    <a:pt x="34562" y="42348"/>
                  </a:moveTo>
                  <a:cubicBezTo>
                    <a:pt x="46627" y="19806"/>
                    <a:pt x="52025" y="3295"/>
                    <a:pt x="72662" y="438"/>
                  </a:cubicBezTo>
                  <a:cubicBezTo>
                    <a:pt x="93299" y="-2419"/>
                    <a:pt x="146005" y="9011"/>
                    <a:pt x="158387" y="25203"/>
                  </a:cubicBezTo>
                  <a:cubicBezTo>
                    <a:pt x="170769" y="41395"/>
                    <a:pt x="146957" y="72828"/>
                    <a:pt x="146957" y="97593"/>
                  </a:cubicBezTo>
                  <a:cubicBezTo>
                    <a:pt x="146957" y="122358"/>
                    <a:pt x="169500" y="157918"/>
                    <a:pt x="158387" y="173793"/>
                  </a:cubicBezTo>
                  <a:cubicBezTo>
                    <a:pt x="147275" y="189668"/>
                    <a:pt x="101872" y="192208"/>
                    <a:pt x="80282" y="192843"/>
                  </a:cubicBezTo>
                  <a:cubicBezTo>
                    <a:pt x="58692" y="193478"/>
                    <a:pt x="42182" y="187128"/>
                    <a:pt x="28847" y="177603"/>
                  </a:cubicBezTo>
                  <a:cubicBezTo>
                    <a:pt x="15512" y="168078"/>
                    <a:pt x="3447" y="153156"/>
                    <a:pt x="272" y="135693"/>
                  </a:cubicBezTo>
                  <a:cubicBezTo>
                    <a:pt x="-2903" y="118231"/>
                    <a:pt x="22497" y="64890"/>
                    <a:pt x="34562" y="4234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33" name="Group 932"/>
            <p:cNvGrpSpPr/>
            <p:nvPr/>
          </p:nvGrpSpPr>
          <p:grpSpPr>
            <a:xfrm>
              <a:off x="7120137" y="2607110"/>
              <a:ext cx="156963" cy="219451"/>
              <a:chOff x="111237" y="2819400"/>
              <a:chExt cx="156963" cy="219451"/>
            </a:xfrm>
          </p:grpSpPr>
          <p:sp>
            <p:nvSpPr>
              <p:cNvPr id="934" name="Oval 933"/>
              <p:cNvSpPr/>
              <p:nvPr/>
            </p:nvSpPr>
            <p:spPr>
              <a:xfrm>
                <a:off x="152400" y="2895600"/>
                <a:ext cx="76200" cy="14325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5" name="Oval 934"/>
              <p:cNvSpPr/>
              <p:nvPr/>
            </p:nvSpPr>
            <p:spPr>
              <a:xfrm>
                <a:off x="167640" y="2957700"/>
                <a:ext cx="45719" cy="67051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6" name="Oval 935"/>
              <p:cNvSpPr/>
              <p:nvPr/>
            </p:nvSpPr>
            <p:spPr>
              <a:xfrm flipV="1">
                <a:off x="182880" y="2985897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37" name="Straight Connector 936"/>
              <p:cNvCxnSpPr/>
              <p:nvPr/>
            </p:nvCxnSpPr>
            <p:spPr>
              <a:xfrm flipH="1" flipV="1">
                <a:off x="123553" y="2866025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8" name="Straight Connector 937"/>
              <p:cNvCxnSpPr/>
              <p:nvPr/>
            </p:nvCxnSpPr>
            <p:spPr>
              <a:xfrm flipH="1" flipV="1">
                <a:off x="111237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9" name="Straight Connector 938"/>
              <p:cNvCxnSpPr/>
              <p:nvPr/>
            </p:nvCxnSpPr>
            <p:spPr>
              <a:xfrm flipH="1" flipV="1">
                <a:off x="196081" y="2819400"/>
                <a:ext cx="2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0" name="Straight Connector 939"/>
              <p:cNvCxnSpPr/>
              <p:nvPr/>
            </p:nvCxnSpPr>
            <p:spPr>
              <a:xfrm flipH="1" flipV="1">
                <a:off x="154919" y="2819400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1" name="Straight Connector 940"/>
              <p:cNvCxnSpPr/>
              <p:nvPr/>
            </p:nvCxnSpPr>
            <p:spPr>
              <a:xfrm flipV="1">
                <a:off x="219688" y="2879359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2" name="Straight Connector 941"/>
              <p:cNvCxnSpPr/>
              <p:nvPr/>
            </p:nvCxnSpPr>
            <p:spPr>
              <a:xfrm flipV="1">
                <a:off x="206726" y="2826637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3" name="Straight Connector 942"/>
              <p:cNvCxnSpPr/>
              <p:nvPr/>
            </p:nvCxnSpPr>
            <p:spPr>
              <a:xfrm flipV="1">
                <a:off x="224518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44" name="Group 943"/>
          <p:cNvGrpSpPr/>
          <p:nvPr/>
        </p:nvGrpSpPr>
        <p:grpSpPr>
          <a:xfrm>
            <a:off x="5868418" y="1164891"/>
            <a:ext cx="206795" cy="179084"/>
            <a:chOff x="7328138" y="2857716"/>
            <a:chExt cx="206795" cy="179084"/>
          </a:xfrm>
        </p:grpSpPr>
        <p:sp>
          <p:nvSpPr>
            <p:cNvPr id="945" name="Freeform 944"/>
            <p:cNvSpPr/>
            <p:nvPr/>
          </p:nvSpPr>
          <p:spPr>
            <a:xfrm rot="16933226" flipH="1">
              <a:off x="7343745" y="2845611"/>
              <a:ext cx="179084" cy="203293"/>
            </a:xfrm>
            <a:custGeom>
              <a:avLst/>
              <a:gdLst>
                <a:gd name="connsiteX0" fmla="*/ 34562 w 161955"/>
                <a:gd name="connsiteY0" fmla="*/ 42348 h 192886"/>
                <a:gd name="connsiteX1" fmla="*/ 72662 w 161955"/>
                <a:gd name="connsiteY1" fmla="*/ 438 h 192886"/>
                <a:gd name="connsiteX2" fmla="*/ 158387 w 161955"/>
                <a:gd name="connsiteY2" fmla="*/ 25203 h 192886"/>
                <a:gd name="connsiteX3" fmla="*/ 146957 w 161955"/>
                <a:gd name="connsiteY3" fmla="*/ 97593 h 192886"/>
                <a:gd name="connsiteX4" fmla="*/ 158387 w 161955"/>
                <a:gd name="connsiteY4" fmla="*/ 173793 h 192886"/>
                <a:gd name="connsiteX5" fmla="*/ 80282 w 161955"/>
                <a:gd name="connsiteY5" fmla="*/ 192843 h 192886"/>
                <a:gd name="connsiteX6" fmla="*/ 28847 w 161955"/>
                <a:gd name="connsiteY6" fmla="*/ 177603 h 192886"/>
                <a:gd name="connsiteX7" fmla="*/ 272 w 161955"/>
                <a:gd name="connsiteY7" fmla="*/ 135693 h 192886"/>
                <a:gd name="connsiteX8" fmla="*/ 34562 w 161955"/>
                <a:gd name="connsiteY8" fmla="*/ 42348 h 192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955" h="192886">
                  <a:moveTo>
                    <a:pt x="34562" y="42348"/>
                  </a:moveTo>
                  <a:cubicBezTo>
                    <a:pt x="46627" y="19806"/>
                    <a:pt x="52025" y="3295"/>
                    <a:pt x="72662" y="438"/>
                  </a:cubicBezTo>
                  <a:cubicBezTo>
                    <a:pt x="93299" y="-2419"/>
                    <a:pt x="146005" y="9011"/>
                    <a:pt x="158387" y="25203"/>
                  </a:cubicBezTo>
                  <a:cubicBezTo>
                    <a:pt x="170769" y="41395"/>
                    <a:pt x="146957" y="72828"/>
                    <a:pt x="146957" y="97593"/>
                  </a:cubicBezTo>
                  <a:cubicBezTo>
                    <a:pt x="146957" y="122358"/>
                    <a:pt x="169500" y="157918"/>
                    <a:pt x="158387" y="173793"/>
                  </a:cubicBezTo>
                  <a:cubicBezTo>
                    <a:pt x="147275" y="189668"/>
                    <a:pt x="101872" y="192208"/>
                    <a:pt x="80282" y="192843"/>
                  </a:cubicBezTo>
                  <a:cubicBezTo>
                    <a:pt x="58692" y="193478"/>
                    <a:pt x="42182" y="187128"/>
                    <a:pt x="28847" y="177603"/>
                  </a:cubicBezTo>
                  <a:cubicBezTo>
                    <a:pt x="15512" y="168078"/>
                    <a:pt x="3447" y="153156"/>
                    <a:pt x="272" y="135693"/>
                  </a:cubicBezTo>
                  <a:cubicBezTo>
                    <a:pt x="-2903" y="118231"/>
                    <a:pt x="22497" y="64890"/>
                    <a:pt x="34562" y="4234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46" name="Picture 5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6" t="59875" r="31325" b="17224"/>
            <a:stretch/>
          </p:blipFill>
          <p:spPr bwMode="auto">
            <a:xfrm>
              <a:off x="7328138" y="2895215"/>
              <a:ext cx="204216" cy="124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47" name="Group 946"/>
          <p:cNvGrpSpPr/>
          <p:nvPr/>
        </p:nvGrpSpPr>
        <p:grpSpPr>
          <a:xfrm>
            <a:off x="6436007" y="1191457"/>
            <a:ext cx="123468" cy="148790"/>
            <a:chOff x="7467403" y="2124316"/>
            <a:chExt cx="123468" cy="148790"/>
          </a:xfrm>
        </p:grpSpPr>
        <p:sp>
          <p:nvSpPr>
            <p:cNvPr id="948" name="Freeform 947"/>
            <p:cNvSpPr/>
            <p:nvPr/>
          </p:nvSpPr>
          <p:spPr>
            <a:xfrm>
              <a:off x="7467403" y="2124316"/>
              <a:ext cx="123468" cy="148790"/>
            </a:xfrm>
            <a:custGeom>
              <a:avLst/>
              <a:gdLst>
                <a:gd name="connsiteX0" fmla="*/ 34562 w 161955"/>
                <a:gd name="connsiteY0" fmla="*/ 42348 h 192886"/>
                <a:gd name="connsiteX1" fmla="*/ 72662 w 161955"/>
                <a:gd name="connsiteY1" fmla="*/ 438 h 192886"/>
                <a:gd name="connsiteX2" fmla="*/ 158387 w 161955"/>
                <a:gd name="connsiteY2" fmla="*/ 25203 h 192886"/>
                <a:gd name="connsiteX3" fmla="*/ 146957 w 161955"/>
                <a:gd name="connsiteY3" fmla="*/ 97593 h 192886"/>
                <a:gd name="connsiteX4" fmla="*/ 158387 w 161955"/>
                <a:gd name="connsiteY4" fmla="*/ 173793 h 192886"/>
                <a:gd name="connsiteX5" fmla="*/ 80282 w 161955"/>
                <a:gd name="connsiteY5" fmla="*/ 192843 h 192886"/>
                <a:gd name="connsiteX6" fmla="*/ 28847 w 161955"/>
                <a:gd name="connsiteY6" fmla="*/ 177603 h 192886"/>
                <a:gd name="connsiteX7" fmla="*/ 272 w 161955"/>
                <a:gd name="connsiteY7" fmla="*/ 135693 h 192886"/>
                <a:gd name="connsiteX8" fmla="*/ 34562 w 161955"/>
                <a:gd name="connsiteY8" fmla="*/ 42348 h 192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955" h="192886">
                  <a:moveTo>
                    <a:pt x="34562" y="42348"/>
                  </a:moveTo>
                  <a:cubicBezTo>
                    <a:pt x="46627" y="19806"/>
                    <a:pt x="52025" y="3295"/>
                    <a:pt x="72662" y="438"/>
                  </a:cubicBezTo>
                  <a:cubicBezTo>
                    <a:pt x="93299" y="-2419"/>
                    <a:pt x="146005" y="9011"/>
                    <a:pt x="158387" y="25203"/>
                  </a:cubicBezTo>
                  <a:cubicBezTo>
                    <a:pt x="170769" y="41395"/>
                    <a:pt x="146957" y="72828"/>
                    <a:pt x="146957" y="97593"/>
                  </a:cubicBezTo>
                  <a:cubicBezTo>
                    <a:pt x="146957" y="122358"/>
                    <a:pt x="169500" y="157918"/>
                    <a:pt x="158387" y="173793"/>
                  </a:cubicBezTo>
                  <a:cubicBezTo>
                    <a:pt x="147275" y="189668"/>
                    <a:pt x="101872" y="192208"/>
                    <a:pt x="80282" y="192843"/>
                  </a:cubicBezTo>
                  <a:cubicBezTo>
                    <a:pt x="58692" y="193478"/>
                    <a:pt x="42182" y="187128"/>
                    <a:pt x="28847" y="177603"/>
                  </a:cubicBezTo>
                  <a:cubicBezTo>
                    <a:pt x="15512" y="168078"/>
                    <a:pt x="3447" y="153156"/>
                    <a:pt x="272" y="135693"/>
                  </a:cubicBezTo>
                  <a:cubicBezTo>
                    <a:pt x="-2903" y="118231"/>
                    <a:pt x="22497" y="64890"/>
                    <a:pt x="34562" y="4234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49" name="Group 948"/>
            <p:cNvGrpSpPr/>
            <p:nvPr/>
          </p:nvGrpSpPr>
          <p:grpSpPr>
            <a:xfrm>
              <a:off x="7486952" y="2134006"/>
              <a:ext cx="91494" cy="130376"/>
              <a:chOff x="111237" y="2819400"/>
              <a:chExt cx="156963" cy="219451"/>
            </a:xfrm>
          </p:grpSpPr>
          <p:sp>
            <p:nvSpPr>
              <p:cNvPr id="950" name="Oval 949"/>
              <p:cNvSpPr/>
              <p:nvPr/>
            </p:nvSpPr>
            <p:spPr>
              <a:xfrm>
                <a:off x="152400" y="2895600"/>
                <a:ext cx="76200" cy="14325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1" name="Oval 950"/>
              <p:cNvSpPr/>
              <p:nvPr/>
            </p:nvSpPr>
            <p:spPr>
              <a:xfrm>
                <a:off x="167640" y="2957700"/>
                <a:ext cx="45719" cy="67051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2" name="Oval 951"/>
              <p:cNvSpPr/>
              <p:nvPr/>
            </p:nvSpPr>
            <p:spPr>
              <a:xfrm flipV="1">
                <a:off x="182880" y="2985897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53" name="Straight Connector 952"/>
              <p:cNvCxnSpPr/>
              <p:nvPr/>
            </p:nvCxnSpPr>
            <p:spPr>
              <a:xfrm flipH="1" flipV="1">
                <a:off x="123553" y="2866025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4" name="Straight Connector 953"/>
              <p:cNvCxnSpPr/>
              <p:nvPr/>
            </p:nvCxnSpPr>
            <p:spPr>
              <a:xfrm flipH="1" flipV="1">
                <a:off x="111237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5" name="Straight Connector 954"/>
              <p:cNvCxnSpPr/>
              <p:nvPr/>
            </p:nvCxnSpPr>
            <p:spPr>
              <a:xfrm flipH="1" flipV="1">
                <a:off x="196081" y="2819400"/>
                <a:ext cx="2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6" name="Straight Connector 955"/>
              <p:cNvCxnSpPr/>
              <p:nvPr/>
            </p:nvCxnSpPr>
            <p:spPr>
              <a:xfrm flipH="1" flipV="1">
                <a:off x="154919" y="2819400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7" name="Straight Connector 956"/>
              <p:cNvCxnSpPr/>
              <p:nvPr/>
            </p:nvCxnSpPr>
            <p:spPr>
              <a:xfrm flipV="1">
                <a:off x="219688" y="2879359"/>
                <a:ext cx="43681" cy="387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8" name="Straight Connector 957"/>
              <p:cNvCxnSpPr/>
              <p:nvPr/>
            </p:nvCxnSpPr>
            <p:spPr>
              <a:xfrm flipV="1">
                <a:off x="206726" y="2826637"/>
                <a:ext cx="25925" cy="762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9" name="Straight Connector 958"/>
              <p:cNvCxnSpPr/>
              <p:nvPr/>
            </p:nvCxnSpPr>
            <p:spPr>
              <a:xfrm flipV="1">
                <a:off x="224518" y="2918078"/>
                <a:ext cx="43682" cy="1936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60" name="Group 959"/>
          <p:cNvGrpSpPr/>
          <p:nvPr/>
        </p:nvGrpSpPr>
        <p:grpSpPr>
          <a:xfrm>
            <a:off x="5549309" y="1152439"/>
            <a:ext cx="203293" cy="179084"/>
            <a:chOff x="7576093" y="3054216"/>
            <a:chExt cx="203293" cy="179084"/>
          </a:xfrm>
        </p:grpSpPr>
        <p:sp>
          <p:nvSpPr>
            <p:cNvPr id="961" name="Freeform 960"/>
            <p:cNvSpPr/>
            <p:nvPr/>
          </p:nvSpPr>
          <p:spPr>
            <a:xfrm rot="16933226" flipH="1">
              <a:off x="7588198" y="3042111"/>
              <a:ext cx="179084" cy="203293"/>
            </a:xfrm>
            <a:custGeom>
              <a:avLst/>
              <a:gdLst>
                <a:gd name="connsiteX0" fmla="*/ 34562 w 161955"/>
                <a:gd name="connsiteY0" fmla="*/ 42348 h 192886"/>
                <a:gd name="connsiteX1" fmla="*/ 72662 w 161955"/>
                <a:gd name="connsiteY1" fmla="*/ 438 h 192886"/>
                <a:gd name="connsiteX2" fmla="*/ 158387 w 161955"/>
                <a:gd name="connsiteY2" fmla="*/ 25203 h 192886"/>
                <a:gd name="connsiteX3" fmla="*/ 146957 w 161955"/>
                <a:gd name="connsiteY3" fmla="*/ 97593 h 192886"/>
                <a:gd name="connsiteX4" fmla="*/ 158387 w 161955"/>
                <a:gd name="connsiteY4" fmla="*/ 173793 h 192886"/>
                <a:gd name="connsiteX5" fmla="*/ 80282 w 161955"/>
                <a:gd name="connsiteY5" fmla="*/ 192843 h 192886"/>
                <a:gd name="connsiteX6" fmla="*/ 28847 w 161955"/>
                <a:gd name="connsiteY6" fmla="*/ 177603 h 192886"/>
                <a:gd name="connsiteX7" fmla="*/ 272 w 161955"/>
                <a:gd name="connsiteY7" fmla="*/ 135693 h 192886"/>
                <a:gd name="connsiteX8" fmla="*/ 34562 w 161955"/>
                <a:gd name="connsiteY8" fmla="*/ 42348 h 192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955" h="192886">
                  <a:moveTo>
                    <a:pt x="34562" y="42348"/>
                  </a:moveTo>
                  <a:cubicBezTo>
                    <a:pt x="46627" y="19806"/>
                    <a:pt x="52025" y="3295"/>
                    <a:pt x="72662" y="438"/>
                  </a:cubicBezTo>
                  <a:cubicBezTo>
                    <a:pt x="93299" y="-2419"/>
                    <a:pt x="146005" y="9011"/>
                    <a:pt x="158387" y="25203"/>
                  </a:cubicBezTo>
                  <a:cubicBezTo>
                    <a:pt x="170769" y="41395"/>
                    <a:pt x="146957" y="72828"/>
                    <a:pt x="146957" y="97593"/>
                  </a:cubicBezTo>
                  <a:cubicBezTo>
                    <a:pt x="146957" y="122358"/>
                    <a:pt x="169500" y="157918"/>
                    <a:pt x="158387" y="173793"/>
                  </a:cubicBezTo>
                  <a:cubicBezTo>
                    <a:pt x="147275" y="189668"/>
                    <a:pt x="101872" y="192208"/>
                    <a:pt x="80282" y="192843"/>
                  </a:cubicBezTo>
                  <a:cubicBezTo>
                    <a:pt x="58692" y="193478"/>
                    <a:pt x="42182" y="187128"/>
                    <a:pt x="28847" y="177603"/>
                  </a:cubicBezTo>
                  <a:cubicBezTo>
                    <a:pt x="15512" y="168078"/>
                    <a:pt x="3447" y="153156"/>
                    <a:pt x="272" y="135693"/>
                  </a:cubicBezTo>
                  <a:cubicBezTo>
                    <a:pt x="-2903" y="118231"/>
                    <a:pt x="22497" y="64890"/>
                    <a:pt x="34562" y="4234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2" name="Freeform 961"/>
            <p:cNvSpPr/>
            <p:nvPr/>
          </p:nvSpPr>
          <p:spPr>
            <a:xfrm>
              <a:off x="7610122" y="3062480"/>
              <a:ext cx="144258" cy="162553"/>
            </a:xfrm>
            <a:custGeom>
              <a:avLst/>
              <a:gdLst>
                <a:gd name="connsiteX0" fmla="*/ 1013469 w 3102239"/>
                <a:gd name="connsiteY0" fmla="*/ 2297080 h 2739562"/>
                <a:gd name="connsiteX1" fmla="*/ 952509 w 3102239"/>
                <a:gd name="connsiteY1" fmla="*/ 2373280 h 2739562"/>
                <a:gd name="connsiteX2" fmla="*/ 925839 w 3102239"/>
                <a:gd name="connsiteY2" fmla="*/ 2449480 h 2739562"/>
                <a:gd name="connsiteX3" fmla="*/ 960129 w 3102239"/>
                <a:gd name="connsiteY3" fmla="*/ 2533300 h 2739562"/>
                <a:gd name="connsiteX4" fmla="*/ 1104909 w 3102239"/>
                <a:gd name="connsiteY4" fmla="*/ 2639980 h 2739562"/>
                <a:gd name="connsiteX5" fmla="*/ 1367799 w 3102239"/>
                <a:gd name="connsiteY5" fmla="*/ 2708560 h 2739562"/>
                <a:gd name="connsiteX6" fmla="*/ 1642119 w 3102239"/>
                <a:gd name="connsiteY6" fmla="*/ 2739040 h 2739562"/>
                <a:gd name="connsiteX7" fmla="*/ 1836429 w 3102239"/>
                <a:gd name="connsiteY7" fmla="*/ 2723800 h 2739562"/>
                <a:gd name="connsiteX8" fmla="*/ 1992639 w 3102239"/>
                <a:gd name="connsiteY8" fmla="*/ 2674270 h 2739562"/>
                <a:gd name="connsiteX9" fmla="*/ 2049789 w 3102239"/>
                <a:gd name="connsiteY9" fmla="*/ 2582830 h 2739562"/>
                <a:gd name="connsiteX10" fmla="*/ 2045979 w 3102239"/>
                <a:gd name="connsiteY10" fmla="*/ 2483770 h 2739562"/>
                <a:gd name="connsiteX11" fmla="*/ 1969779 w 3102239"/>
                <a:gd name="connsiteY11" fmla="*/ 2399950 h 2739562"/>
                <a:gd name="connsiteX12" fmla="*/ 2099319 w 3102239"/>
                <a:gd name="connsiteY12" fmla="*/ 2319940 h 2739562"/>
                <a:gd name="connsiteX13" fmla="*/ 2205999 w 3102239"/>
                <a:gd name="connsiteY13" fmla="*/ 2156110 h 2739562"/>
                <a:gd name="connsiteX14" fmla="*/ 2282199 w 3102239"/>
                <a:gd name="connsiteY14" fmla="*/ 2007520 h 2739562"/>
                <a:gd name="connsiteX15" fmla="*/ 2415549 w 3102239"/>
                <a:gd name="connsiteY15" fmla="*/ 1927510 h 2739562"/>
                <a:gd name="connsiteX16" fmla="*/ 2590809 w 3102239"/>
                <a:gd name="connsiteY16" fmla="*/ 1870360 h 2739562"/>
                <a:gd name="connsiteX17" fmla="*/ 2823219 w 3102239"/>
                <a:gd name="connsiteY17" fmla="*/ 1839880 h 2739562"/>
                <a:gd name="connsiteX18" fmla="*/ 2998479 w 3102239"/>
                <a:gd name="connsiteY18" fmla="*/ 1775110 h 2739562"/>
                <a:gd name="connsiteX19" fmla="*/ 3082299 w 3102239"/>
                <a:gd name="connsiteY19" fmla="*/ 1672240 h 2739562"/>
                <a:gd name="connsiteX20" fmla="*/ 3101349 w 3102239"/>
                <a:gd name="connsiteY20" fmla="*/ 1489360 h 2739562"/>
                <a:gd name="connsiteX21" fmla="*/ 3063249 w 3102239"/>
                <a:gd name="connsiteY21" fmla="*/ 1367440 h 2739562"/>
                <a:gd name="connsiteX22" fmla="*/ 2922279 w 3102239"/>
                <a:gd name="connsiteY22" fmla="*/ 1253140 h 2739562"/>
                <a:gd name="connsiteX23" fmla="*/ 2674629 w 3102239"/>
                <a:gd name="connsiteY23" fmla="*/ 1230280 h 2739562"/>
                <a:gd name="connsiteX24" fmla="*/ 2449839 w 3102239"/>
                <a:gd name="connsiteY24" fmla="*/ 1291240 h 2739562"/>
                <a:gd name="connsiteX25" fmla="*/ 2202189 w 3102239"/>
                <a:gd name="connsiteY25" fmla="*/ 1477930 h 2739562"/>
                <a:gd name="connsiteX26" fmla="*/ 2049789 w 3102239"/>
                <a:gd name="connsiteY26" fmla="*/ 1253140 h 2739562"/>
                <a:gd name="connsiteX27" fmla="*/ 2186949 w 3102239"/>
                <a:gd name="connsiteY27" fmla="*/ 997870 h 2739562"/>
                <a:gd name="connsiteX28" fmla="*/ 2312679 w 3102239"/>
                <a:gd name="connsiteY28" fmla="*/ 609250 h 2739562"/>
                <a:gd name="connsiteX29" fmla="*/ 2339349 w 3102239"/>
                <a:gd name="connsiteY29" fmla="*/ 357790 h 2739562"/>
                <a:gd name="connsiteX30" fmla="*/ 2286009 w 3102239"/>
                <a:gd name="connsiteY30" fmla="*/ 117760 h 2739562"/>
                <a:gd name="connsiteX31" fmla="*/ 2148849 w 3102239"/>
                <a:gd name="connsiteY31" fmla="*/ 11080 h 2739562"/>
                <a:gd name="connsiteX32" fmla="*/ 1943109 w 3102239"/>
                <a:gd name="connsiteY32" fmla="*/ 11080 h 2739562"/>
                <a:gd name="connsiteX33" fmla="*/ 1817379 w 3102239"/>
                <a:gd name="connsiteY33" fmla="*/ 79660 h 2739562"/>
                <a:gd name="connsiteX34" fmla="*/ 1691649 w 3102239"/>
                <a:gd name="connsiteY34" fmla="*/ 327310 h 2739562"/>
                <a:gd name="connsiteX35" fmla="*/ 1619259 w 3102239"/>
                <a:gd name="connsiteY35" fmla="*/ 536860 h 2739562"/>
                <a:gd name="connsiteX36" fmla="*/ 1607829 w 3102239"/>
                <a:gd name="connsiteY36" fmla="*/ 696880 h 2739562"/>
                <a:gd name="connsiteX37" fmla="*/ 1584969 w 3102239"/>
                <a:gd name="connsiteY37" fmla="*/ 948340 h 2739562"/>
                <a:gd name="connsiteX38" fmla="*/ 1604019 w 3102239"/>
                <a:gd name="connsiteY38" fmla="*/ 1058830 h 2739562"/>
                <a:gd name="connsiteX39" fmla="*/ 1501149 w 3102239"/>
                <a:gd name="connsiteY39" fmla="*/ 1051210 h 2739562"/>
                <a:gd name="connsiteX40" fmla="*/ 1398279 w 3102239"/>
                <a:gd name="connsiteY40" fmla="*/ 521620 h 2739562"/>
                <a:gd name="connsiteX41" fmla="*/ 1192539 w 3102239"/>
                <a:gd name="connsiteY41" fmla="*/ 247300 h 2739562"/>
                <a:gd name="connsiteX42" fmla="*/ 960129 w 3102239"/>
                <a:gd name="connsiteY42" fmla="*/ 133000 h 2739562"/>
                <a:gd name="connsiteX43" fmla="*/ 811539 w 3102239"/>
                <a:gd name="connsiteY43" fmla="*/ 144430 h 2739562"/>
                <a:gd name="connsiteX44" fmla="*/ 647709 w 3102239"/>
                <a:gd name="connsiteY44" fmla="*/ 277780 h 2739562"/>
                <a:gd name="connsiteX45" fmla="*/ 613419 w 3102239"/>
                <a:gd name="connsiteY45" fmla="*/ 403510 h 2739562"/>
                <a:gd name="connsiteX46" fmla="*/ 598179 w 3102239"/>
                <a:gd name="connsiteY46" fmla="*/ 563530 h 2739562"/>
                <a:gd name="connsiteX47" fmla="*/ 681999 w 3102239"/>
                <a:gd name="connsiteY47" fmla="*/ 784510 h 2739562"/>
                <a:gd name="connsiteX48" fmla="*/ 899169 w 3102239"/>
                <a:gd name="connsiteY48" fmla="*/ 1081690 h 2739562"/>
                <a:gd name="connsiteX49" fmla="*/ 990609 w 3102239"/>
                <a:gd name="connsiteY49" fmla="*/ 1241710 h 2739562"/>
                <a:gd name="connsiteX50" fmla="*/ 906789 w 3102239"/>
                <a:gd name="connsiteY50" fmla="*/ 1333150 h 2739562"/>
                <a:gd name="connsiteX51" fmla="*/ 605799 w 3102239"/>
                <a:gd name="connsiteY51" fmla="*/ 1077880 h 2739562"/>
                <a:gd name="connsiteX52" fmla="*/ 304809 w 3102239"/>
                <a:gd name="connsiteY52" fmla="*/ 982630 h 2739562"/>
                <a:gd name="connsiteX53" fmla="*/ 64779 w 3102239"/>
                <a:gd name="connsiteY53" fmla="*/ 1055020 h 2739562"/>
                <a:gd name="connsiteX54" fmla="*/ 9 w 3102239"/>
                <a:gd name="connsiteY54" fmla="*/ 1260760 h 2739562"/>
                <a:gd name="connsiteX55" fmla="*/ 60969 w 3102239"/>
                <a:gd name="connsiteY55" fmla="*/ 1443640 h 2739562"/>
                <a:gd name="connsiteX56" fmla="*/ 186699 w 3102239"/>
                <a:gd name="connsiteY56" fmla="*/ 1576990 h 2739562"/>
                <a:gd name="connsiteX57" fmla="*/ 369579 w 3102239"/>
                <a:gd name="connsiteY57" fmla="*/ 1672240 h 2739562"/>
                <a:gd name="connsiteX58" fmla="*/ 518169 w 3102239"/>
                <a:gd name="connsiteY58" fmla="*/ 1717960 h 2739562"/>
                <a:gd name="connsiteX59" fmla="*/ 762009 w 3102239"/>
                <a:gd name="connsiteY59" fmla="*/ 1797970 h 2739562"/>
                <a:gd name="connsiteX60" fmla="*/ 788679 w 3102239"/>
                <a:gd name="connsiteY60" fmla="*/ 1927510 h 2739562"/>
                <a:gd name="connsiteX61" fmla="*/ 842019 w 3102239"/>
                <a:gd name="connsiteY61" fmla="*/ 2079910 h 2739562"/>
                <a:gd name="connsiteX62" fmla="*/ 925839 w 3102239"/>
                <a:gd name="connsiteY62" fmla="*/ 2217070 h 2739562"/>
                <a:gd name="connsiteX63" fmla="*/ 1013469 w 3102239"/>
                <a:gd name="connsiteY63" fmla="*/ 2297080 h 273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102239" h="2739562">
                  <a:moveTo>
                    <a:pt x="1013469" y="2297080"/>
                  </a:moveTo>
                  <a:cubicBezTo>
                    <a:pt x="1017914" y="2323115"/>
                    <a:pt x="967114" y="2347880"/>
                    <a:pt x="952509" y="2373280"/>
                  </a:cubicBezTo>
                  <a:cubicBezTo>
                    <a:pt x="937904" y="2398680"/>
                    <a:pt x="924569" y="2422810"/>
                    <a:pt x="925839" y="2449480"/>
                  </a:cubicBezTo>
                  <a:cubicBezTo>
                    <a:pt x="927109" y="2476150"/>
                    <a:pt x="930284" y="2501550"/>
                    <a:pt x="960129" y="2533300"/>
                  </a:cubicBezTo>
                  <a:cubicBezTo>
                    <a:pt x="989974" y="2565050"/>
                    <a:pt x="1036964" y="2610770"/>
                    <a:pt x="1104909" y="2639980"/>
                  </a:cubicBezTo>
                  <a:cubicBezTo>
                    <a:pt x="1172854" y="2669190"/>
                    <a:pt x="1278264" y="2692050"/>
                    <a:pt x="1367799" y="2708560"/>
                  </a:cubicBezTo>
                  <a:cubicBezTo>
                    <a:pt x="1457334" y="2725070"/>
                    <a:pt x="1564014" y="2736500"/>
                    <a:pt x="1642119" y="2739040"/>
                  </a:cubicBezTo>
                  <a:cubicBezTo>
                    <a:pt x="1720224" y="2741580"/>
                    <a:pt x="1778009" y="2734595"/>
                    <a:pt x="1836429" y="2723800"/>
                  </a:cubicBezTo>
                  <a:cubicBezTo>
                    <a:pt x="1894849" y="2713005"/>
                    <a:pt x="1957079" y="2697765"/>
                    <a:pt x="1992639" y="2674270"/>
                  </a:cubicBezTo>
                  <a:cubicBezTo>
                    <a:pt x="2028199" y="2650775"/>
                    <a:pt x="2040899" y="2614580"/>
                    <a:pt x="2049789" y="2582830"/>
                  </a:cubicBezTo>
                  <a:cubicBezTo>
                    <a:pt x="2058679" y="2551080"/>
                    <a:pt x="2059314" y="2514250"/>
                    <a:pt x="2045979" y="2483770"/>
                  </a:cubicBezTo>
                  <a:cubicBezTo>
                    <a:pt x="2032644" y="2453290"/>
                    <a:pt x="1960889" y="2427255"/>
                    <a:pt x="1969779" y="2399950"/>
                  </a:cubicBezTo>
                  <a:cubicBezTo>
                    <a:pt x="1978669" y="2372645"/>
                    <a:pt x="2059949" y="2360580"/>
                    <a:pt x="2099319" y="2319940"/>
                  </a:cubicBezTo>
                  <a:cubicBezTo>
                    <a:pt x="2138689" y="2279300"/>
                    <a:pt x="2175519" y="2208180"/>
                    <a:pt x="2205999" y="2156110"/>
                  </a:cubicBezTo>
                  <a:cubicBezTo>
                    <a:pt x="2236479" y="2104040"/>
                    <a:pt x="2247274" y="2045620"/>
                    <a:pt x="2282199" y="2007520"/>
                  </a:cubicBezTo>
                  <a:cubicBezTo>
                    <a:pt x="2317124" y="1969420"/>
                    <a:pt x="2364114" y="1950370"/>
                    <a:pt x="2415549" y="1927510"/>
                  </a:cubicBezTo>
                  <a:cubicBezTo>
                    <a:pt x="2466984" y="1904650"/>
                    <a:pt x="2522864" y="1884965"/>
                    <a:pt x="2590809" y="1870360"/>
                  </a:cubicBezTo>
                  <a:cubicBezTo>
                    <a:pt x="2658754" y="1855755"/>
                    <a:pt x="2755274" y="1855755"/>
                    <a:pt x="2823219" y="1839880"/>
                  </a:cubicBezTo>
                  <a:cubicBezTo>
                    <a:pt x="2891164" y="1824005"/>
                    <a:pt x="2955299" y="1803050"/>
                    <a:pt x="2998479" y="1775110"/>
                  </a:cubicBezTo>
                  <a:cubicBezTo>
                    <a:pt x="3041659" y="1747170"/>
                    <a:pt x="3065154" y="1719865"/>
                    <a:pt x="3082299" y="1672240"/>
                  </a:cubicBezTo>
                  <a:cubicBezTo>
                    <a:pt x="3099444" y="1624615"/>
                    <a:pt x="3104524" y="1540160"/>
                    <a:pt x="3101349" y="1489360"/>
                  </a:cubicBezTo>
                  <a:cubicBezTo>
                    <a:pt x="3098174" y="1438560"/>
                    <a:pt x="3093094" y="1406810"/>
                    <a:pt x="3063249" y="1367440"/>
                  </a:cubicBezTo>
                  <a:cubicBezTo>
                    <a:pt x="3033404" y="1328070"/>
                    <a:pt x="2987049" y="1276000"/>
                    <a:pt x="2922279" y="1253140"/>
                  </a:cubicBezTo>
                  <a:cubicBezTo>
                    <a:pt x="2857509" y="1230280"/>
                    <a:pt x="2753369" y="1223930"/>
                    <a:pt x="2674629" y="1230280"/>
                  </a:cubicBezTo>
                  <a:cubicBezTo>
                    <a:pt x="2595889" y="1236630"/>
                    <a:pt x="2528579" y="1249965"/>
                    <a:pt x="2449839" y="1291240"/>
                  </a:cubicBezTo>
                  <a:cubicBezTo>
                    <a:pt x="2371099" y="1332515"/>
                    <a:pt x="2268864" y="1484280"/>
                    <a:pt x="2202189" y="1477930"/>
                  </a:cubicBezTo>
                  <a:cubicBezTo>
                    <a:pt x="2135514" y="1471580"/>
                    <a:pt x="2052329" y="1333150"/>
                    <a:pt x="2049789" y="1253140"/>
                  </a:cubicBezTo>
                  <a:cubicBezTo>
                    <a:pt x="2047249" y="1173130"/>
                    <a:pt x="2143134" y="1105185"/>
                    <a:pt x="2186949" y="997870"/>
                  </a:cubicBezTo>
                  <a:cubicBezTo>
                    <a:pt x="2230764" y="890555"/>
                    <a:pt x="2287279" y="715930"/>
                    <a:pt x="2312679" y="609250"/>
                  </a:cubicBezTo>
                  <a:cubicBezTo>
                    <a:pt x="2338079" y="502570"/>
                    <a:pt x="2343794" y="439705"/>
                    <a:pt x="2339349" y="357790"/>
                  </a:cubicBezTo>
                  <a:cubicBezTo>
                    <a:pt x="2334904" y="275875"/>
                    <a:pt x="2317759" y="175545"/>
                    <a:pt x="2286009" y="117760"/>
                  </a:cubicBezTo>
                  <a:cubicBezTo>
                    <a:pt x="2254259" y="59975"/>
                    <a:pt x="2205999" y="28860"/>
                    <a:pt x="2148849" y="11080"/>
                  </a:cubicBezTo>
                  <a:cubicBezTo>
                    <a:pt x="2091699" y="-6700"/>
                    <a:pt x="1998354" y="-350"/>
                    <a:pt x="1943109" y="11080"/>
                  </a:cubicBezTo>
                  <a:cubicBezTo>
                    <a:pt x="1887864" y="22510"/>
                    <a:pt x="1859289" y="26955"/>
                    <a:pt x="1817379" y="79660"/>
                  </a:cubicBezTo>
                  <a:cubicBezTo>
                    <a:pt x="1775469" y="132365"/>
                    <a:pt x="1724669" y="251110"/>
                    <a:pt x="1691649" y="327310"/>
                  </a:cubicBezTo>
                  <a:cubicBezTo>
                    <a:pt x="1658629" y="403510"/>
                    <a:pt x="1633229" y="475265"/>
                    <a:pt x="1619259" y="536860"/>
                  </a:cubicBezTo>
                  <a:cubicBezTo>
                    <a:pt x="1605289" y="598455"/>
                    <a:pt x="1613544" y="628300"/>
                    <a:pt x="1607829" y="696880"/>
                  </a:cubicBezTo>
                  <a:cubicBezTo>
                    <a:pt x="1602114" y="765460"/>
                    <a:pt x="1585604" y="888015"/>
                    <a:pt x="1584969" y="948340"/>
                  </a:cubicBezTo>
                  <a:cubicBezTo>
                    <a:pt x="1584334" y="1008665"/>
                    <a:pt x="1617989" y="1041685"/>
                    <a:pt x="1604019" y="1058830"/>
                  </a:cubicBezTo>
                  <a:cubicBezTo>
                    <a:pt x="1590049" y="1075975"/>
                    <a:pt x="1535439" y="1140745"/>
                    <a:pt x="1501149" y="1051210"/>
                  </a:cubicBezTo>
                  <a:cubicBezTo>
                    <a:pt x="1466859" y="961675"/>
                    <a:pt x="1449714" y="655605"/>
                    <a:pt x="1398279" y="521620"/>
                  </a:cubicBezTo>
                  <a:cubicBezTo>
                    <a:pt x="1346844" y="387635"/>
                    <a:pt x="1265564" y="312070"/>
                    <a:pt x="1192539" y="247300"/>
                  </a:cubicBezTo>
                  <a:cubicBezTo>
                    <a:pt x="1119514" y="182530"/>
                    <a:pt x="1023629" y="150145"/>
                    <a:pt x="960129" y="133000"/>
                  </a:cubicBezTo>
                  <a:cubicBezTo>
                    <a:pt x="896629" y="115855"/>
                    <a:pt x="863609" y="120300"/>
                    <a:pt x="811539" y="144430"/>
                  </a:cubicBezTo>
                  <a:cubicBezTo>
                    <a:pt x="759469" y="168560"/>
                    <a:pt x="680729" y="234600"/>
                    <a:pt x="647709" y="277780"/>
                  </a:cubicBezTo>
                  <a:cubicBezTo>
                    <a:pt x="614689" y="320960"/>
                    <a:pt x="621674" y="355885"/>
                    <a:pt x="613419" y="403510"/>
                  </a:cubicBezTo>
                  <a:cubicBezTo>
                    <a:pt x="605164" y="451135"/>
                    <a:pt x="586749" y="500030"/>
                    <a:pt x="598179" y="563530"/>
                  </a:cubicBezTo>
                  <a:cubicBezTo>
                    <a:pt x="609609" y="627030"/>
                    <a:pt x="631834" y="698150"/>
                    <a:pt x="681999" y="784510"/>
                  </a:cubicBezTo>
                  <a:cubicBezTo>
                    <a:pt x="732164" y="870870"/>
                    <a:pt x="847734" y="1005490"/>
                    <a:pt x="899169" y="1081690"/>
                  </a:cubicBezTo>
                  <a:cubicBezTo>
                    <a:pt x="950604" y="1157890"/>
                    <a:pt x="989339" y="1199800"/>
                    <a:pt x="990609" y="1241710"/>
                  </a:cubicBezTo>
                  <a:cubicBezTo>
                    <a:pt x="991879" y="1283620"/>
                    <a:pt x="970924" y="1360455"/>
                    <a:pt x="906789" y="1333150"/>
                  </a:cubicBezTo>
                  <a:cubicBezTo>
                    <a:pt x="842654" y="1305845"/>
                    <a:pt x="706129" y="1136300"/>
                    <a:pt x="605799" y="1077880"/>
                  </a:cubicBezTo>
                  <a:cubicBezTo>
                    <a:pt x="505469" y="1019460"/>
                    <a:pt x="394979" y="986440"/>
                    <a:pt x="304809" y="982630"/>
                  </a:cubicBezTo>
                  <a:cubicBezTo>
                    <a:pt x="214639" y="978820"/>
                    <a:pt x="115579" y="1008665"/>
                    <a:pt x="64779" y="1055020"/>
                  </a:cubicBezTo>
                  <a:cubicBezTo>
                    <a:pt x="13979" y="1101375"/>
                    <a:pt x="644" y="1195990"/>
                    <a:pt x="9" y="1260760"/>
                  </a:cubicBezTo>
                  <a:cubicBezTo>
                    <a:pt x="-626" y="1325530"/>
                    <a:pt x="29854" y="1390935"/>
                    <a:pt x="60969" y="1443640"/>
                  </a:cubicBezTo>
                  <a:cubicBezTo>
                    <a:pt x="92084" y="1496345"/>
                    <a:pt x="135264" y="1538890"/>
                    <a:pt x="186699" y="1576990"/>
                  </a:cubicBezTo>
                  <a:cubicBezTo>
                    <a:pt x="238134" y="1615090"/>
                    <a:pt x="314334" y="1648745"/>
                    <a:pt x="369579" y="1672240"/>
                  </a:cubicBezTo>
                  <a:cubicBezTo>
                    <a:pt x="424824" y="1695735"/>
                    <a:pt x="518169" y="1717960"/>
                    <a:pt x="518169" y="1717960"/>
                  </a:cubicBezTo>
                  <a:cubicBezTo>
                    <a:pt x="583574" y="1738915"/>
                    <a:pt x="716924" y="1763045"/>
                    <a:pt x="762009" y="1797970"/>
                  </a:cubicBezTo>
                  <a:cubicBezTo>
                    <a:pt x="807094" y="1832895"/>
                    <a:pt x="775344" y="1880520"/>
                    <a:pt x="788679" y="1927510"/>
                  </a:cubicBezTo>
                  <a:cubicBezTo>
                    <a:pt x="802014" y="1974500"/>
                    <a:pt x="819159" y="2031650"/>
                    <a:pt x="842019" y="2079910"/>
                  </a:cubicBezTo>
                  <a:cubicBezTo>
                    <a:pt x="864879" y="2128170"/>
                    <a:pt x="896629" y="2178335"/>
                    <a:pt x="925839" y="2217070"/>
                  </a:cubicBezTo>
                  <a:cubicBezTo>
                    <a:pt x="955049" y="2255805"/>
                    <a:pt x="1009024" y="2271045"/>
                    <a:pt x="1013469" y="229708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3" name="Group 962"/>
          <p:cNvGrpSpPr/>
          <p:nvPr/>
        </p:nvGrpSpPr>
        <p:grpSpPr>
          <a:xfrm>
            <a:off x="6269625" y="1192539"/>
            <a:ext cx="123468" cy="148790"/>
            <a:chOff x="6269625" y="1192539"/>
            <a:chExt cx="123468" cy="148790"/>
          </a:xfrm>
        </p:grpSpPr>
        <p:sp>
          <p:nvSpPr>
            <p:cNvPr id="964" name="Freeform 963"/>
            <p:cNvSpPr/>
            <p:nvPr/>
          </p:nvSpPr>
          <p:spPr>
            <a:xfrm>
              <a:off x="6269625" y="1192539"/>
              <a:ext cx="123468" cy="148790"/>
            </a:xfrm>
            <a:custGeom>
              <a:avLst/>
              <a:gdLst>
                <a:gd name="connsiteX0" fmla="*/ 34562 w 161955"/>
                <a:gd name="connsiteY0" fmla="*/ 42348 h 192886"/>
                <a:gd name="connsiteX1" fmla="*/ 72662 w 161955"/>
                <a:gd name="connsiteY1" fmla="*/ 438 h 192886"/>
                <a:gd name="connsiteX2" fmla="*/ 158387 w 161955"/>
                <a:gd name="connsiteY2" fmla="*/ 25203 h 192886"/>
                <a:gd name="connsiteX3" fmla="*/ 146957 w 161955"/>
                <a:gd name="connsiteY3" fmla="*/ 97593 h 192886"/>
                <a:gd name="connsiteX4" fmla="*/ 158387 w 161955"/>
                <a:gd name="connsiteY4" fmla="*/ 173793 h 192886"/>
                <a:gd name="connsiteX5" fmla="*/ 80282 w 161955"/>
                <a:gd name="connsiteY5" fmla="*/ 192843 h 192886"/>
                <a:gd name="connsiteX6" fmla="*/ 28847 w 161955"/>
                <a:gd name="connsiteY6" fmla="*/ 177603 h 192886"/>
                <a:gd name="connsiteX7" fmla="*/ 272 w 161955"/>
                <a:gd name="connsiteY7" fmla="*/ 135693 h 192886"/>
                <a:gd name="connsiteX8" fmla="*/ 34562 w 161955"/>
                <a:gd name="connsiteY8" fmla="*/ 42348 h 192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955" h="192886">
                  <a:moveTo>
                    <a:pt x="34562" y="42348"/>
                  </a:moveTo>
                  <a:cubicBezTo>
                    <a:pt x="46627" y="19806"/>
                    <a:pt x="52025" y="3295"/>
                    <a:pt x="72662" y="438"/>
                  </a:cubicBezTo>
                  <a:cubicBezTo>
                    <a:pt x="93299" y="-2419"/>
                    <a:pt x="146005" y="9011"/>
                    <a:pt x="158387" y="25203"/>
                  </a:cubicBezTo>
                  <a:cubicBezTo>
                    <a:pt x="170769" y="41395"/>
                    <a:pt x="146957" y="72828"/>
                    <a:pt x="146957" y="97593"/>
                  </a:cubicBezTo>
                  <a:cubicBezTo>
                    <a:pt x="146957" y="122358"/>
                    <a:pt x="169500" y="157918"/>
                    <a:pt x="158387" y="173793"/>
                  </a:cubicBezTo>
                  <a:cubicBezTo>
                    <a:pt x="147275" y="189668"/>
                    <a:pt x="101872" y="192208"/>
                    <a:pt x="80282" y="192843"/>
                  </a:cubicBezTo>
                  <a:cubicBezTo>
                    <a:pt x="58692" y="193478"/>
                    <a:pt x="42182" y="187128"/>
                    <a:pt x="28847" y="177603"/>
                  </a:cubicBezTo>
                  <a:cubicBezTo>
                    <a:pt x="15512" y="168078"/>
                    <a:pt x="3447" y="153156"/>
                    <a:pt x="272" y="135693"/>
                  </a:cubicBezTo>
                  <a:cubicBezTo>
                    <a:pt x="-2903" y="118231"/>
                    <a:pt x="22497" y="64890"/>
                    <a:pt x="34562" y="4234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5" name="Freeform 964"/>
            <p:cNvSpPr/>
            <p:nvPr/>
          </p:nvSpPr>
          <p:spPr>
            <a:xfrm>
              <a:off x="6296522" y="1226076"/>
              <a:ext cx="83591" cy="97070"/>
            </a:xfrm>
            <a:custGeom>
              <a:avLst/>
              <a:gdLst>
                <a:gd name="connsiteX0" fmla="*/ 1013469 w 3102239"/>
                <a:gd name="connsiteY0" fmla="*/ 2297080 h 2739562"/>
                <a:gd name="connsiteX1" fmla="*/ 952509 w 3102239"/>
                <a:gd name="connsiteY1" fmla="*/ 2373280 h 2739562"/>
                <a:gd name="connsiteX2" fmla="*/ 925839 w 3102239"/>
                <a:gd name="connsiteY2" fmla="*/ 2449480 h 2739562"/>
                <a:gd name="connsiteX3" fmla="*/ 960129 w 3102239"/>
                <a:gd name="connsiteY3" fmla="*/ 2533300 h 2739562"/>
                <a:gd name="connsiteX4" fmla="*/ 1104909 w 3102239"/>
                <a:gd name="connsiteY4" fmla="*/ 2639980 h 2739562"/>
                <a:gd name="connsiteX5" fmla="*/ 1367799 w 3102239"/>
                <a:gd name="connsiteY5" fmla="*/ 2708560 h 2739562"/>
                <a:gd name="connsiteX6" fmla="*/ 1642119 w 3102239"/>
                <a:gd name="connsiteY6" fmla="*/ 2739040 h 2739562"/>
                <a:gd name="connsiteX7" fmla="*/ 1836429 w 3102239"/>
                <a:gd name="connsiteY7" fmla="*/ 2723800 h 2739562"/>
                <a:gd name="connsiteX8" fmla="*/ 1992639 w 3102239"/>
                <a:gd name="connsiteY8" fmla="*/ 2674270 h 2739562"/>
                <a:gd name="connsiteX9" fmla="*/ 2049789 w 3102239"/>
                <a:gd name="connsiteY9" fmla="*/ 2582830 h 2739562"/>
                <a:gd name="connsiteX10" fmla="*/ 2045979 w 3102239"/>
                <a:gd name="connsiteY10" fmla="*/ 2483770 h 2739562"/>
                <a:gd name="connsiteX11" fmla="*/ 1969779 w 3102239"/>
                <a:gd name="connsiteY11" fmla="*/ 2399950 h 2739562"/>
                <a:gd name="connsiteX12" fmla="*/ 2099319 w 3102239"/>
                <a:gd name="connsiteY12" fmla="*/ 2319940 h 2739562"/>
                <a:gd name="connsiteX13" fmla="*/ 2205999 w 3102239"/>
                <a:gd name="connsiteY13" fmla="*/ 2156110 h 2739562"/>
                <a:gd name="connsiteX14" fmla="*/ 2282199 w 3102239"/>
                <a:gd name="connsiteY14" fmla="*/ 2007520 h 2739562"/>
                <a:gd name="connsiteX15" fmla="*/ 2415549 w 3102239"/>
                <a:gd name="connsiteY15" fmla="*/ 1927510 h 2739562"/>
                <a:gd name="connsiteX16" fmla="*/ 2590809 w 3102239"/>
                <a:gd name="connsiteY16" fmla="*/ 1870360 h 2739562"/>
                <a:gd name="connsiteX17" fmla="*/ 2823219 w 3102239"/>
                <a:gd name="connsiteY17" fmla="*/ 1839880 h 2739562"/>
                <a:gd name="connsiteX18" fmla="*/ 2998479 w 3102239"/>
                <a:gd name="connsiteY18" fmla="*/ 1775110 h 2739562"/>
                <a:gd name="connsiteX19" fmla="*/ 3082299 w 3102239"/>
                <a:gd name="connsiteY19" fmla="*/ 1672240 h 2739562"/>
                <a:gd name="connsiteX20" fmla="*/ 3101349 w 3102239"/>
                <a:gd name="connsiteY20" fmla="*/ 1489360 h 2739562"/>
                <a:gd name="connsiteX21" fmla="*/ 3063249 w 3102239"/>
                <a:gd name="connsiteY21" fmla="*/ 1367440 h 2739562"/>
                <a:gd name="connsiteX22" fmla="*/ 2922279 w 3102239"/>
                <a:gd name="connsiteY22" fmla="*/ 1253140 h 2739562"/>
                <a:gd name="connsiteX23" fmla="*/ 2674629 w 3102239"/>
                <a:gd name="connsiteY23" fmla="*/ 1230280 h 2739562"/>
                <a:gd name="connsiteX24" fmla="*/ 2449839 w 3102239"/>
                <a:gd name="connsiteY24" fmla="*/ 1291240 h 2739562"/>
                <a:gd name="connsiteX25" fmla="*/ 2202189 w 3102239"/>
                <a:gd name="connsiteY25" fmla="*/ 1477930 h 2739562"/>
                <a:gd name="connsiteX26" fmla="*/ 2049789 w 3102239"/>
                <a:gd name="connsiteY26" fmla="*/ 1253140 h 2739562"/>
                <a:gd name="connsiteX27" fmla="*/ 2186949 w 3102239"/>
                <a:gd name="connsiteY27" fmla="*/ 997870 h 2739562"/>
                <a:gd name="connsiteX28" fmla="*/ 2312679 w 3102239"/>
                <a:gd name="connsiteY28" fmla="*/ 609250 h 2739562"/>
                <a:gd name="connsiteX29" fmla="*/ 2339349 w 3102239"/>
                <a:gd name="connsiteY29" fmla="*/ 357790 h 2739562"/>
                <a:gd name="connsiteX30" fmla="*/ 2286009 w 3102239"/>
                <a:gd name="connsiteY30" fmla="*/ 117760 h 2739562"/>
                <a:gd name="connsiteX31" fmla="*/ 2148849 w 3102239"/>
                <a:gd name="connsiteY31" fmla="*/ 11080 h 2739562"/>
                <a:gd name="connsiteX32" fmla="*/ 1943109 w 3102239"/>
                <a:gd name="connsiteY32" fmla="*/ 11080 h 2739562"/>
                <a:gd name="connsiteX33" fmla="*/ 1817379 w 3102239"/>
                <a:gd name="connsiteY33" fmla="*/ 79660 h 2739562"/>
                <a:gd name="connsiteX34" fmla="*/ 1691649 w 3102239"/>
                <a:gd name="connsiteY34" fmla="*/ 327310 h 2739562"/>
                <a:gd name="connsiteX35" fmla="*/ 1619259 w 3102239"/>
                <a:gd name="connsiteY35" fmla="*/ 536860 h 2739562"/>
                <a:gd name="connsiteX36" fmla="*/ 1607829 w 3102239"/>
                <a:gd name="connsiteY36" fmla="*/ 696880 h 2739562"/>
                <a:gd name="connsiteX37" fmla="*/ 1584969 w 3102239"/>
                <a:gd name="connsiteY37" fmla="*/ 948340 h 2739562"/>
                <a:gd name="connsiteX38" fmla="*/ 1604019 w 3102239"/>
                <a:gd name="connsiteY38" fmla="*/ 1058830 h 2739562"/>
                <a:gd name="connsiteX39" fmla="*/ 1501149 w 3102239"/>
                <a:gd name="connsiteY39" fmla="*/ 1051210 h 2739562"/>
                <a:gd name="connsiteX40" fmla="*/ 1398279 w 3102239"/>
                <a:gd name="connsiteY40" fmla="*/ 521620 h 2739562"/>
                <a:gd name="connsiteX41" fmla="*/ 1192539 w 3102239"/>
                <a:gd name="connsiteY41" fmla="*/ 247300 h 2739562"/>
                <a:gd name="connsiteX42" fmla="*/ 960129 w 3102239"/>
                <a:gd name="connsiteY42" fmla="*/ 133000 h 2739562"/>
                <a:gd name="connsiteX43" fmla="*/ 811539 w 3102239"/>
                <a:gd name="connsiteY43" fmla="*/ 144430 h 2739562"/>
                <a:gd name="connsiteX44" fmla="*/ 647709 w 3102239"/>
                <a:gd name="connsiteY44" fmla="*/ 277780 h 2739562"/>
                <a:gd name="connsiteX45" fmla="*/ 613419 w 3102239"/>
                <a:gd name="connsiteY45" fmla="*/ 403510 h 2739562"/>
                <a:gd name="connsiteX46" fmla="*/ 598179 w 3102239"/>
                <a:gd name="connsiteY46" fmla="*/ 563530 h 2739562"/>
                <a:gd name="connsiteX47" fmla="*/ 681999 w 3102239"/>
                <a:gd name="connsiteY47" fmla="*/ 784510 h 2739562"/>
                <a:gd name="connsiteX48" fmla="*/ 899169 w 3102239"/>
                <a:gd name="connsiteY48" fmla="*/ 1081690 h 2739562"/>
                <a:gd name="connsiteX49" fmla="*/ 990609 w 3102239"/>
                <a:gd name="connsiteY49" fmla="*/ 1241710 h 2739562"/>
                <a:gd name="connsiteX50" fmla="*/ 906789 w 3102239"/>
                <a:gd name="connsiteY50" fmla="*/ 1333150 h 2739562"/>
                <a:gd name="connsiteX51" fmla="*/ 605799 w 3102239"/>
                <a:gd name="connsiteY51" fmla="*/ 1077880 h 2739562"/>
                <a:gd name="connsiteX52" fmla="*/ 304809 w 3102239"/>
                <a:gd name="connsiteY52" fmla="*/ 982630 h 2739562"/>
                <a:gd name="connsiteX53" fmla="*/ 64779 w 3102239"/>
                <a:gd name="connsiteY53" fmla="*/ 1055020 h 2739562"/>
                <a:gd name="connsiteX54" fmla="*/ 9 w 3102239"/>
                <a:gd name="connsiteY54" fmla="*/ 1260760 h 2739562"/>
                <a:gd name="connsiteX55" fmla="*/ 60969 w 3102239"/>
                <a:gd name="connsiteY55" fmla="*/ 1443640 h 2739562"/>
                <a:gd name="connsiteX56" fmla="*/ 186699 w 3102239"/>
                <a:gd name="connsiteY56" fmla="*/ 1576990 h 2739562"/>
                <a:gd name="connsiteX57" fmla="*/ 369579 w 3102239"/>
                <a:gd name="connsiteY57" fmla="*/ 1672240 h 2739562"/>
                <a:gd name="connsiteX58" fmla="*/ 518169 w 3102239"/>
                <a:gd name="connsiteY58" fmla="*/ 1717960 h 2739562"/>
                <a:gd name="connsiteX59" fmla="*/ 762009 w 3102239"/>
                <a:gd name="connsiteY59" fmla="*/ 1797970 h 2739562"/>
                <a:gd name="connsiteX60" fmla="*/ 788679 w 3102239"/>
                <a:gd name="connsiteY60" fmla="*/ 1927510 h 2739562"/>
                <a:gd name="connsiteX61" fmla="*/ 842019 w 3102239"/>
                <a:gd name="connsiteY61" fmla="*/ 2079910 h 2739562"/>
                <a:gd name="connsiteX62" fmla="*/ 925839 w 3102239"/>
                <a:gd name="connsiteY62" fmla="*/ 2217070 h 2739562"/>
                <a:gd name="connsiteX63" fmla="*/ 1013469 w 3102239"/>
                <a:gd name="connsiteY63" fmla="*/ 2297080 h 273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102239" h="2739562">
                  <a:moveTo>
                    <a:pt x="1013469" y="2297080"/>
                  </a:moveTo>
                  <a:cubicBezTo>
                    <a:pt x="1017914" y="2323115"/>
                    <a:pt x="967114" y="2347880"/>
                    <a:pt x="952509" y="2373280"/>
                  </a:cubicBezTo>
                  <a:cubicBezTo>
                    <a:pt x="937904" y="2398680"/>
                    <a:pt x="924569" y="2422810"/>
                    <a:pt x="925839" y="2449480"/>
                  </a:cubicBezTo>
                  <a:cubicBezTo>
                    <a:pt x="927109" y="2476150"/>
                    <a:pt x="930284" y="2501550"/>
                    <a:pt x="960129" y="2533300"/>
                  </a:cubicBezTo>
                  <a:cubicBezTo>
                    <a:pt x="989974" y="2565050"/>
                    <a:pt x="1036964" y="2610770"/>
                    <a:pt x="1104909" y="2639980"/>
                  </a:cubicBezTo>
                  <a:cubicBezTo>
                    <a:pt x="1172854" y="2669190"/>
                    <a:pt x="1278264" y="2692050"/>
                    <a:pt x="1367799" y="2708560"/>
                  </a:cubicBezTo>
                  <a:cubicBezTo>
                    <a:pt x="1457334" y="2725070"/>
                    <a:pt x="1564014" y="2736500"/>
                    <a:pt x="1642119" y="2739040"/>
                  </a:cubicBezTo>
                  <a:cubicBezTo>
                    <a:pt x="1720224" y="2741580"/>
                    <a:pt x="1778009" y="2734595"/>
                    <a:pt x="1836429" y="2723800"/>
                  </a:cubicBezTo>
                  <a:cubicBezTo>
                    <a:pt x="1894849" y="2713005"/>
                    <a:pt x="1957079" y="2697765"/>
                    <a:pt x="1992639" y="2674270"/>
                  </a:cubicBezTo>
                  <a:cubicBezTo>
                    <a:pt x="2028199" y="2650775"/>
                    <a:pt x="2040899" y="2614580"/>
                    <a:pt x="2049789" y="2582830"/>
                  </a:cubicBezTo>
                  <a:cubicBezTo>
                    <a:pt x="2058679" y="2551080"/>
                    <a:pt x="2059314" y="2514250"/>
                    <a:pt x="2045979" y="2483770"/>
                  </a:cubicBezTo>
                  <a:cubicBezTo>
                    <a:pt x="2032644" y="2453290"/>
                    <a:pt x="1960889" y="2427255"/>
                    <a:pt x="1969779" y="2399950"/>
                  </a:cubicBezTo>
                  <a:cubicBezTo>
                    <a:pt x="1978669" y="2372645"/>
                    <a:pt x="2059949" y="2360580"/>
                    <a:pt x="2099319" y="2319940"/>
                  </a:cubicBezTo>
                  <a:cubicBezTo>
                    <a:pt x="2138689" y="2279300"/>
                    <a:pt x="2175519" y="2208180"/>
                    <a:pt x="2205999" y="2156110"/>
                  </a:cubicBezTo>
                  <a:cubicBezTo>
                    <a:pt x="2236479" y="2104040"/>
                    <a:pt x="2247274" y="2045620"/>
                    <a:pt x="2282199" y="2007520"/>
                  </a:cubicBezTo>
                  <a:cubicBezTo>
                    <a:pt x="2317124" y="1969420"/>
                    <a:pt x="2364114" y="1950370"/>
                    <a:pt x="2415549" y="1927510"/>
                  </a:cubicBezTo>
                  <a:cubicBezTo>
                    <a:pt x="2466984" y="1904650"/>
                    <a:pt x="2522864" y="1884965"/>
                    <a:pt x="2590809" y="1870360"/>
                  </a:cubicBezTo>
                  <a:cubicBezTo>
                    <a:pt x="2658754" y="1855755"/>
                    <a:pt x="2755274" y="1855755"/>
                    <a:pt x="2823219" y="1839880"/>
                  </a:cubicBezTo>
                  <a:cubicBezTo>
                    <a:pt x="2891164" y="1824005"/>
                    <a:pt x="2955299" y="1803050"/>
                    <a:pt x="2998479" y="1775110"/>
                  </a:cubicBezTo>
                  <a:cubicBezTo>
                    <a:pt x="3041659" y="1747170"/>
                    <a:pt x="3065154" y="1719865"/>
                    <a:pt x="3082299" y="1672240"/>
                  </a:cubicBezTo>
                  <a:cubicBezTo>
                    <a:pt x="3099444" y="1624615"/>
                    <a:pt x="3104524" y="1540160"/>
                    <a:pt x="3101349" y="1489360"/>
                  </a:cubicBezTo>
                  <a:cubicBezTo>
                    <a:pt x="3098174" y="1438560"/>
                    <a:pt x="3093094" y="1406810"/>
                    <a:pt x="3063249" y="1367440"/>
                  </a:cubicBezTo>
                  <a:cubicBezTo>
                    <a:pt x="3033404" y="1328070"/>
                    <a:pt x="2987049" y="1276000"/>
                    <a:pt x="2922279" y="1253140"/>
                  </a:cubicBezTo>
                  <a:cubicBezTo>
                    <a:pt x="2857509" y="1230280"/>
                    <a:pt x="2753369" y="1223930"/>
                    <a:pt x="2674629" y="1230280"/>
                  </a:cubicBezTo>
                  <a:cubicBezTo>
                    <a:pt x="2595889" y="1236630"/>
                    <a:pt x="2528579" y="1249965"/>
                    <a:pt x="2449839" y="1291240"/>
                  </a:cubicBezTo>
                  <a:cubicBezTo>
                    <a:pt x="2371099" y="1332515"/>
                    <a:pt x="2268864" y="1484280"/>
                    <a:pt x="2202189" y="1477930"/>
                  </a:cubicBezTo>
                  <a:cubicBezTo>
                    <a:pt x="2135514" y="1471580"/>
                    <a:pt x="2052329" y="1333150"/>
                    <a:pt x="2049789" y="1253140"/>
                  </a:cubicBezTo>
                  <a:cubicBezTo>
                    <a:pt x="2047249" y="1173130"/>
                    <a:pt x="2143134" y="1105185"/>
                    <a:pt x="2186949" y="997870"/>
                  </a:cubicBezTo>
                  <a:cubicBezTo>
                    <a:pt x="2230764" y="890555"/>
                    <a:pt x="2287279" y="715930"/>
                    <a:pt x="2312679" y="609250"/>
                  </a:cubicBezTo>
                  <a:cubicBezTo>
                    <a:pt x="2338079" y="502570"/>
                    <a:pt x="2343794" y="439705"/>
                    <a:pt x="2339349" y="357790"/>
                  </a:cubicBezTo>
                  <a:cubicBezTo>
                    <a:pt x="2334904" y="275875"/>
                    <a:pt x="2317759" y="175545"/>
                    <a:pt x="2286009" y="117760"/>
                  </a:cubicBezTo>
                  <a:cubicBezTo>
                    <a:pt x="2254259" y="59975"/>
                    <a:pt x="2205999" y="28860"/>
                    <a:pt x="2148849" y="11080"/>
                  </a:cubicBezTo>
                  <a:cubicBezTo>
                    <a:pt x="2091699" y="-6700"/>
                    <a:pt x="1998354" y="-350"/>
                    <a:pt x="1943109" y="11080"/>
                  </a:cubicBezTo>
                  <a:cubicBezTo>
                    <a:pt x="1887864" y="22510"/>
                    <a:pt x="1859289" y="26955"/>
                    <a:pt x="1817379" y="79660"/>
                  </a:cubicBezTo>
                  <a:cubicBezTo>
                    <a:pt x="1775469" y="132365"/>
                    <a:pt x="1724669" y="251110"/>
                    <a:pt x="1691649" y="327310"/>
                  </a:cubicBezTo>
                  <a:cubicBezTo>
                    <a:pt x="1658629" y="403510"/>
                    <a:pt x="1633229" y="475265"/>
                    <a:pt x="1619259" y="536860"/>
                  </a:cubicBezTo>
                  <a:cubicBezTo>
                    <a:pt x="1605289" y="598455"/>
                    <a:pt x="1613544" y="628300"/>
                    <a:pt x="1607829" y="696880"/>
                  </a:cubicBezTo>
                  <a:cubicBezTo>
                    <a:pt x="1602114" y="765460"/>
                    <a:pt x="1585604" y="888015"/>
                    <a:pt x="1584969" y="948340"/>
                  </a:cubicBezTo>
                  <a:cubicBezTo>
                    <a:pt x="1584334" y="1008665"/>
                    <a:pt x="1617989" y="1041685"/>
                    <a:pt x="1604019" y="1058830"/>
                  </a:cubicBezTo>
                  <a:cubicBezTo>
                    <a:pt x="1590049" y="1075975"/>
                    <a:pt x="1535439" y="1140745"/>
                    <a:pt x="1501149" y="1051210"/>
                  </a:cubicBezTo>
                  <a:cubicBezTo>
                    <a:pt x="1466859" y="961675"/>
                    <a:pt x="1449714" y="655605"/>
                    <a:pt x="1398279" y="521620"/>
                  </a:cubicBezTo>
                  <a:cubicBezTo>
                    <a:pt x="1346844" y="387635"/>
                    <a:pt x="1265564" y="312070"/>
                    <a:pt x="1192539" y="247300"/>
                  </a:cubicBezTo>
                  <a:cubicBezTo>
                    <a:pt x="1119514" y="182530"/>
                    <a:pt x="1023629" y="150145"/>
                    <a:pt x="960129" y="133000"/>
                  </a:cubicBezTo>
                  <a:cubicBezTo>
                    <a:pt x="896629" y="115855"/>
                    <a:pt x="863609" y="120300"/>
                    <a:pt x="811539" y="144430"/>
                  </a:cubicBezTo>
                  <a:cubicBezTo>
                    <a:pt x="759469" y="168560"/>
                    <a:pt x="680729" y="234600"/>
                    <a:pt x="647709" y="277780"/>
                  </a:cubicBezTo>
                  <a:cubicBezTo>
                    <a:pt x="614689" y="320960"/>
                    <a:pt x="621674" y="355885"/>
                    <a:pt x="613419" y="403510"/>
                  </a:cubicBezTo>
                  <a:cubicBezTo>
                    <a:pt x="605164" y="451135"/>
                    <a:pt x="586749" y="500030"/>
                    <a:pt x="598179" y="563530"/>
                  </a:cubicBezTo>
                  <a:cubicBezTo>
                    <a:pt x="609609" y="627030"/>
                    <a:pt x="631834" y="698150"/>
                    <a:pt x="681999" y="784510"/>
                  </a:cubicBezTo>
                  <a:cubicBezTo>
                    <a:pt x="732164" y="870870"/>
                    <a:pt x="847734" y="1005490"/>
                    <a:pt x="899169" y="1081690"/>
                  </a:cubicBezTo>
                  <a:cubicBezTo>
                    <a:pt x="950604" y="1157890"/>
                    <a:pt x="989339" y="1199800"/>
                    <a:pt x="990609" y="1241710"/>
                  </a:cubicBezTo>
                  <a:cubicBezTo>
                    <a:pt x="991879" y="1283620"/>
                    <a:pt x="970924" y="1360455"/>
                    <a:pt x="906789" y="1333150"/>
                  </a:cubicBezTo>
                  <a:cubicBezTo>
                    <a:pt x="842654" y="1305845"/>
                    <a:pt x="706129" y="1136300"/>
                    <a:pt x="605799" y="1077880"/>
                  </a:cubicBezTo>
                  <a:cubicBezTo>
                    <a:pt x="505469" y="1019460"/>
                    <a:pt x="394979" y="986440"/>
                    <a:pt x="304809" y="982630"/>
                  </a:cubicBezTo>
                  <a:cubicBezTo>
                    <a:pt x="214639" y="978820"/>
                    <a:pt x="115579" y="1008665"/>
                    <a:pt x="64779" y="1055020"/>
                  </a:cubicBezTo>
                  <a:cubicBezTo>
                    <a:pt x="13979" y="1101375"/>
                    <a:pt x="644" y="1195990"/>
                    <a:pt x="9" y="1260760"/>
                  </a:cubicBezTo>
                  <a:cubicBezTo>
                    <a:pt x="-626" y="1325530"/>
                    <a:pt x="29854" y="1390935"/>
                    <a:pt x="60969" y="1443640"/>
                  </a:cubicBezTo>
                  <a:cubicBezTo>
                    <a:pt x="92084" y="1496345"/>
                    <a:pt x="135264" y="1538890"/>
                    <a:pt x="186699" y="1576990"/>
                  </a:cubicBezTo>
                  <a:cubicBezTo>
                    <a:pt x="238134" y="1615090"/>
                    <a:pt x="314334" y="1648745"/>
                    <a:pt x="369579" y="1672240"/>
                  </a:cubicBezTo>
                  <a:cubicBezTo>
                    <a:pt x="424824" y="1695735"/>
                    <a:pt x="518169" y="1717960"/>
                    <a:pt x="518169" y="1717960"/>
                  </a:cubicBezTo>
                  <a:cubicBezTo>
                    <a:pt x="583574" y="1738915"/>
                    <a:pt x="716924" y="1763045"/>
                    <a:pt x="762009" y="1797970"/>
                  </a:cubicBezTo>
                  <a:cubicBezTo>
                    <a:pt x="807094" y="1832895"/>
                    <a:pt x="775344" y="1880520"/>
                    <a:pt x="788679" y="1927510"/>
                  </a:cubicBezTo>
                  <a:cubicBezTo>
                    <a:pt x="802014" y="1974500"/>
                    <a:pt x="819159" y="2031650"/>
                    <a:pt x="842019" y="2079910"/>
                  </a:cubicBezTo>
                  <a:cubicBezTo>
                    <a:pt x="864879" y="2128170"/>
                    <a:pt x="896629" y="2178335"/>
                    <a:pt x="925839" y="2217070"/>
                  </a:cubicBezTo>
                  <a:cubicBezTo>
                    <a:pt x="955049" y="2255805"/>
                    <a:pt x="1009024" y="2271045"/>
                    <a:pt x="1013469" y="229708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6" name="Freeform 965"/>
          <p:cNvSpPr/>
          <p:nvPr/>
        </p:nvSpPr>
        <p:spPr>
          <a:xfrm>
            <a:off x="6595631" y="1183672"/>
            <a:ext cx="97890" cy="86484"/>
          </a:xfrm>
          <a:custGeom>
            <a:avLst/>
            <a:gdLst>
              <a:gd name="connsiteX0" fmla="*/ 39016 w 546923"/>
              <a:gd name="connsiteY0" fmla="*/ 411951 h 483193"/>
              <a:gd name="connsiteX1" fmla="*/ 21924 w 546923"/>
              <a:gd name="connsiteY1" fmla="*/ 181215 h 483193"/>
              <a:gd name="connsiteX2" fmla="*/ 303935 w 546923"/>
              <a:gd name="connsiteY2" fmla="*/ 1753 h 483193"/>
              <a:gd name="connsiteX3" fmla="*/ 543217 w 546923"/>
              <a:gd name="connsiteY3" fmla="*/ 104303 h 483193"/>
              <a:gd name="connsiteX4" fmla="*/ 432122 w 546923"/>
              <a:gd name="connsiteY4" fmla="*/ 335039 h 483193"/>
              <a:gd name="connsiteX5" fmla="*/ 201386 w 546923"/>
              <a:gd name="connsiteY5" fmla="*/ 480318 h 483193"/>
              <a:gd name="connsiteX6" fmla="*/ 39016 w 546923"/>
              <a:gd name="connsiteY6" fmla="*/ 411951 h 48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923" h="483193">
                <a:moveTo>
                  <a:pt x="39016" y="411951"/>
                </a:moveTo>
                <a:cubicBezTo>
                  <a:pt x="9106" y="362100"/>
                  <a:pt x="-22229" y="249581"/>
                  <a:pt x="21924" y="181215"/>
                </a:cubicBezTo>
                <a:cubicBezTo>
                  <a:pt x="66077" y="112849"/>
                  <a:pt x="217053" y="14572"/>
                  <a:pt x="303935" y="1753"/>
                </a:cubicBezTo>
                <a:cubicBezTo>
                  <a:pt x="390817" y="-11066"/>
                  <a:pt x="521853" y="48755"/>
                  <a:pt x="543217" y="104303"/>
                </a:cubicBezTo>
                <a:cubicBezTo>
                  <a:pt x="564581" y="159851"/>
                  <a:pt x="489094" y="272370"/>
                  <a:pt x="432122" y="335039"/>
                </a:cubicBezTo>
                <a:cubicBezTo>
                  <a:pt x="375150" y="397708"/>
                  <a:pt x="264055" y="467499"/>
                  <a:pt x="201386" y="480318"/>
                </a:cubicBezTo>
                <a:cubicBezTo>
                  <a:pt x="138717" y="493137"/>
                  <a:pt x="68926" y="461802"/>
                  <a:pt x="39016" y="41195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7" name="Freeform 966"/>
          <p:cNvSpPr/>
          <p:nvPr/>
        </p:nvSpPr>
        <p:spPr>
          <a:xfrm>
            <a:off x="6697217" y="1271378"/>
            <a:ext cx="97890" cy="86484"/>
          </a:xfrm>
          <a:custGeom>
            <a:avLst/>
            <a:gdLst>
              <a:gd name="connsiteX0" fmla="*/ 39016 w 546923"/>
              <a:gd name="connsiteY0" fmla="*/ 411951 h 483193"/>
              <a:gd name="connsiteX1" fmla="*/ 21924 w 546923"/>
              <a:gd name="connsiteY1" fmla="*/ 181215 h 483193"/>
              <a:gd name="connsiteX2" fmla="*/ 303935 w 546923"/>
              <a:gd name="connsiteY2" fmla="*/ 1753 h 483193"/>
              <a:gd name="connsiteX3" fmla="*/ 543217 w 546923"/>
              <a:gd name="connsiteY3" fmla="*/ 104303 h 483193"/>
              <a:gd name="connsiteX4" fmla="*/ 432122 w 546923"/>
              <a:gd name="connsiteY4" fmla="*/ 335039 h 483193"/>
              <a:gd name="connsiteX5" fmla="*/ 201386 w 546923"/>
              <a:gd name="connsiteY5" fmla="*/ 480318 h 483193"/>
              <a:gd name="connsiteX6" fmla="*/ 39016 w 546923"/>
              <a:gd name="connsiteY6" fmla="*/ 411951 h 48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923" h="483193">
                <a:moveTo>
                  <a:pt x="39016" y="411951"/>
                </a:moveTo>
                <a:cubicBezTo>
                  <a:pt x="9106" y="362100"/>
                  <a:pt x="-22229" y="249581"/>
                  <a:pt x="21924" y="181215"/>
                </a:cubicBezTo>
                <a:cubicBezTo>
                  <a:pt x="66077" y="112849"/>
                  <a:pt x="217053" y="14572"/>
                  <a:pt x="303935" y="1753"/>
                </a:cubicBezTo>
                <a:cubicBezTo>
                  <a:pt x="390817" y="-11066"/>
                  <a:pt x="521853" y="48755"/>
                  <a:pt x="543217" y="104303"/>
                </a:cubicBezTo>
                <a:cubicBezTo>
                  <a:pt x="564581" y="159851"/>
                  <a:pt x="489094" y="272370"/>
                  <a:pt x="432122" y="335039"/>
                </a:cubicBezTo>
                <a:cubicBezTo>
                  <a:pt x="375150" y="397708"/>
                  <a:pt x="264055" y="467499"/>
                  <a:pt x="201386" y="480318"/>
                </a:cubicBezTo>
                <a:cubicBezTo>
                  <a:pt x="138717" y="493137"/>
                  <a:pt x="68926" y="461802"/>
                  <a:pt x="39016" y="41195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8" name="Group 967"/>
          <p:cNvGrpSpPr/>
          <p:nvPr/>
        </p:nvGrpSpPr>
        <p:grpSpPr>
          <a:xfrm>
            <a:off x="4394844" y="5993338"/>
            <a:ext cx="2036436" cy="815124"/>
            <a:chOff x="7014491" y="6034451"/>
            <a:chExt cx="2036436" cy="815124"/>
          </a:xfrm>
        </p:grpSpPr>
        <p:sp>
          <p:nvSpPr>
            <p:cNvPr id="969" name="Rectangle 968"/>
            <p:cNvSpPr/>
            <p:nvPr/>
          </p:nvSpPr>
          <p:spPr>
            <a:xfrm>
              <a:off x="7022506" y="6314712"/>
              <a:ext cx="2020938" cy="26619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70" name="Group 969"/>
            <p:cNvGrpSpPr/>
            <p:nvPr/>
          </p:nvGrpSpPr>
          <p:grpSpPr>
            <a:xfrm>
              <a:off x="7014491" y="6314712"/>
              <a:ext cx="2028421" cy="534863"/>
              <a:chOff x="4393231" y="6274433"/>
              <a:chExt cx="2028421" cy="534863"/>
            </a:xfrm>
          </p:grpSpPr>
          <p:pic>
            <p:nvPicPr>
              <p:cNvPr id="972" name="Picture 39" descr="http://www.bbc.co.uk/staticarchive/a053cf023fc4018dee50ed23c5e3b53c90e0dd42.gif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4606"/>
              <a:stretch/>
            </p:blipFill>
            <p:spPr bwMode="auto">
              <a:xfrm>
                <a:off x="4393231" y="6518801"/>
                <a:ext cx="2028421" cy="29049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973" name="Group 972"/>
              <p:cNvGrpSpPr/>
              <p:nvPr/>
            </p:nvGrpSpPr>
            <p:grpSpPr>
              <a:xfrm>
                <a:off x="4947564" y="6274433"/>
                <a:ext cx="211816" cy="250445"/>
                <a:chOff x="7086600" y="2590799"/>
                <a:chExt cx="211816" cy="250445"/>
              </a:xfrm>
            </p:grpSpPr>
            <p:sp>
              <p:nvSpPr>
                <p:cNvPr id="998" name="Freeform 997"/>
                <p:cNvSpPr/>
                <p:nvPr/>
              </p:nvSpPr>
              <p:spPr>
                <a:xfrm>
                  <a:off x="7086600" y="2590799"/>
                  <a:ext cx="211816" cy="250445"/>
                </a:xfrm>
                <a:custGeom>
                  <a:avLst/>
                  <a:gdLst>
                    <a:gd name="connsiteX0" fmla="*/ 34562 w 161955"/>
                    <a:gd name="connsiteY0" fmla="*/ 42348 h 192886"/>
                    <a:gd name="connsiteX1" fmla="*/ 72662 w 161955"/>
                    <a:gd name="connsiteY1" fmla="*/ 438 h 192886"/>
                    <a:gd name="connsiteX2" fmla="*/ 158387 w 161955"/>
                    <a:gd name="connsiteY2" fmla="*/ 25203 h 192886"/>
                    <a:gd name="connsiteX3" fmla="*/ 146957 w 161955"/>
                    <a:gd name="connsiteY3" fmla="*/ 97593 h 192886"/>
                    <a:gd name="connsiteX4" fmla="*/ 158387 w 161955"/>
                    <a:gd name="connsiteY4" fmla="*/ 173793 h 192886"/>
                    <a:gd name="connsiteX5" fmla="*/ 80282 w 161955"/>
                    <a:gd name="connsiteY5" fmla="*/ 192843 h 192886"/>
                    <a:gd name="connsiteX6" fmla="*/ 28847 w 161955"/>
                    <a:gd name="connsiteY6" fmla="*/ 177603 h 192886"/>
                    <a:gd name="connsiteX7" fmla="*/ 272 w 161955"/>
                    <a:gd name="connsiteY7" fmla="*/ 135693 h 192886"/>
                    <a:gd name="connsiteX8" fmla="*/ 34562 w 161955"/>
                    <a:gd name="connsiteY8" fmla="*/ 42348 h 192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1955" h="192886">
                      <a:moveTo>
                        <a:pt x="34562" y="42348"/>
                      </a:moveTo>
                      <a:cubicBezTo>
                        <a:pt x="46627" y="19806"/>
                        <a:pt x="52025" y="3295"/>
                        <a:pt x="72662" y="438"/>
                      </a:cubicBezTo>
                      <a:cubicBezTo>
                        <a:pt x="93299" y="-2419"/>
                        <a:pt x="146005" y="9011"/>
                        <a:pt x="158387" y="25203"/>
                      </a:cubicBezTo>
                      <a:cubicBezTo>
                        <a:pt x="170769" y="41395"/>
                        <a:pt x="146957" y="72828"/>
                        <a:pt x="146957" y="97593"/>
                      </a:cubicBezTo>
                      <a:cubicBezTo>
                        <a:pt x="146957" y="122358"/>
                        <a:pt x="169500" y="157918"/>
                        <a:pt x="158387" y="173793"/>
                      </a:cubicBezTo>
                      <a:cubicBezTo>
                        <a:pt x="147275" y="189668"/>
                        <a:pt x="101872" y="192208"/>
                        <a:pt x="80282" y="192843"/>
                      </a:cubicBezTo>
                      <a:cubicBezTo>
                        <a:pt x="58692" y="193478"/>
                        <a:pt x="42182" y="187128"/>
                        <a:pt x="28847" y="177603"/>
                      </a:cubicBezTo>
                      <a:cubicBezTo>
                        <a:pt x="15512" y="168078"/>
                        <a:pt x="3447" y="153156"/>
                        <a:pt x="272" y="135693"/>
                      </a:cubicBezTo>
                      <a:cubicBezTo>
                        <a:pt x="-2903" y="118231"/>
                        <a:pt x="22497" y="64890"/>
                        <a:pt x="34562" y="42348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999" name="Group 998"/>
                <p:cNvGrpSpPr/>
                <p:nvPr/>
              </p:nvGrpSpPr>
              <p:grpSpPr>
                <a:xfrm>
                  <a:off x="7120137" y="2607110"/>
                  <a:ext cx="156963" cy="219451"/>
                  <a:chOff x="111237" y="2819400"/>
                  <a:chExt cx="156963" cy="219451"/>
                </a:xfrm>
              </p:grpSpPr>
              <p:sp>
                <p:nvSpPr>
                  <p:cNvPr id="1000" name="Oval 999"/>
                  <p:cNvSpPr/>
                  <p:nvPr/>
                </p:nvSpPr>
                <p:spPr>
                  <a:xfrm>
                    <a:off x="152400" y="2895600"/>
                    <a:ext cx="76200" cy="143251"/>
                  </a:xfrm>
                  <a:prstGeom prst="ellipse">
                    <a:avLst/>
                  </a:prstGeom>
                  <a:solidFill>
                    <a:schemeClr val="bg1"/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01" name="Oval 1000"/>
                  <p:cNvSpPr/>
                  <p:nvPr/>
                </p:nvSpPr>
                <p:spPr>
                  <a:xfrm>
                    <a:off x="167640" y="2957700"/>
                    <a:ext cx="45719" cy="67051"/>
                  </a:xfrm>
                  <a:prstGeom prst="ellipse">
                    <a:avLst/>
                  </a:prstGeom>
                  <a:solidFill>
                    <a:schemeClr val="tx2">
                      <a:lumMod val="60000"/>
                      <a:lumOff val="40000"/>
                    </a:schemeClr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02" name="Oval 1001"/>
                  <p:cNvSpPr/>
                  <p:nvPr/>
                </p:nvSpPr>
                <p:spPr>
                  <a:xfrm flipV="1">
                    <a:off x="182880" y="2985897"/>
                    <a:ext cx="18288" cy="18288"/>
                  </a:xfrm>
                  <a:prstGeom prst="ellipse">
                    <a:avLst/>
                  </a:prstGeom>
                  <a:solidFill>
                    <a:schemeClr val="tx1"/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003" name="Straight Connector 1002"/>
                  <p:cNvCxnSpPr/>
                  <p:nvPr/>
                </p:nvCxnSpPr>
                <p:spPr>
                  <a:xfrm flipH="1" flipV="1">
                    <a:off x="123553" y="2866025"/>
                    <a:ext cx="43681" cy="38719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4" name="Straight Connector 1003"/>
                  <p:cNvCxnSpPr/>
                  <p:nvPr/>
                </p:nvCxnSpPr>
                <p:spPr>
                  <a:xfrm flipH="1" flipV="1">
                    <a:off x="111237" y="2918078"/>
                    <a:ext cx="43682" cy="19361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5" name="Straight Connector 1004"/>
                  <p:cNvCxnSpPr/>
                  <p:nvPr/>
                </p:nvCxnSpPr>
                <p:spPr>
                  <a:xfrm flipH="1" flipV="1">
                    <a:off x="196081" y="2819400"/>
                    <a:ext cx="2" cy="76202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6" name="Straight Connector 1005"/>
                  <p:cNvCxnSpPr/>
                  <p:nvPr/>
                </p:nvCxnSpPr>
                <p:spPr>
                  <a:xfrm flipH="1" flipV="1">
                    <a:off x="154919" y="2819400"/>
                    <a:ext cx="25925" cy="76202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7" name="Straight Connector 1006"/>
                  <p:cNvCxnSpPr/>
                  <p:nvPr/>
                </p:nvCxnSpPr>
                <p:spPr>
                  <a:xfrm flipV="1">
                    <a:off x="219688" y="2879359"/>
                    <a:ext cx="43681" cy="38719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8" name="Straight Connector 1007"/>
                  <p:cNvCxnSpPr/>
                  <p:nvPr/>
                </p:nvCxnSpPr>
                <p:spPr>
                  <a:xfrm flipV="1">
                    <a:off x="206726" y="2826637"/>
                    <a:ext cx="25925" cy="76202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9" name="Straight Connector 1008"/>
                  <p:cNvCxnSpPr/>
                  <p:nvPr/>
                </p:nvCxnSpPr>
                <p:spPr>
                  <a:xfrm flipV="1">
                    <a:off x="224518" y="2918078"/>
                    <a:ext cx="43682" cy="19361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74" name="Group 973"/>
              <p:cNvGrpSpPr/>
              <p:nvPr/>
            </p:nvGrpSpPr>
            <p:grpSpPr>
              <a:xfrm>
                <a:off x="5258301" y="6321857"/>
                <a:ext cx="206795" cy="179084"/>
                <a:chOff x="7328138" y="2857716"/>
                <a:chExt cx="206795" cy="179084"/>
              </a:xfrm>
            </p:grpSpPr>
            <p:sp>
              <p:nvSpPr>
                <p:cNvPr id="996" name="Freeform 995"/>
                <p:cNvSpPr/>
                <p:nvPr/>
              </p:nvSpPr>
              <p:spPr>
                <a:xfrm rot="16933226" flipH="1">
                  <a:off x="7343745" y="2845611"/>
                  <a:ext cx="179084" cy="203293"/>
                </a:xfrm>
                <a:custGeom>
                  <a:avLst/>
                  <a:gdLst>
                    <a:gd name="connsiteX0" fmla="*/ 34562 w 161955"/>
                    <a:gd name="connsiteY0" fmla="*/ 42348 h 192886"/>
                    <a:gd name="connsiteX1" fmla="*/ 72662 w 161955"/>
                    <a:gd name="connsiteY1" fmla="*/ 438 h 192886"/>
                    <a:gd name="connsiteX2" fmla="*/ 158387 w 161955"/>
                    <a:gd name="connsiteY2" fmla="*/ 25203 h 192886"/>
                    <a:gd name="connsiteX3" fmla="*/ 146957 w 161955"/>
                    <a:gd name="connsiteY3" fmla="*/ 97593 h 192886"/>
                    <a:gd name="connsiteX4" fmla="*/ 158387 w 161955"/>
                    <a:gd name="connsiteY4" fmla="*/ 173793 h 192886"/>
                    <a:gd name="connsiteX5" fmla="*/ 80282 w 161955"/>
                    <a:gd name="connsiteY5" fmla="*/ 192843 h 192886"/>
                    <a:gd name="connsiteX6" fmla="*/ 28847 w 161955"/>
                    <a:gd name="connsiteY6" fmla="*/ 177603 h 192886"/>
                    <a:gd name="connsiteX7" fmla="*/ 272 w 161955"/>
                    <a:gd name="connsiteY7" fmla="*/ 135693 h 192886"/>
                    <a:gd name="connsiteX8" fmla="*/ 34562 w 161955"/>
                    <a:gd name="connsiteY8" fmla="*/ 42348 h 192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1955" h="192886">
                      <a:moveTo>
                        <a:pt x="34562" y="42348"/>
                      </a:moveTo>
                      <a:cubicBezTo>
                        <a:pt x="46627" y="19806"/>
                        <a:pt x="52025" y="3295"/>
                        <a:pt x="72662" y="438"/>
                      </a:cubicBezTo>
                      <a:cubicBezTo>
                        <a:pt x="93299" y="-2419"/>
                        <a:pt x="146005" y="9011"/>
                        <a:pt x="158387" y="25203"/>
                      </a:cubicBezTo>
                      <a:cubicBezTo>
                        <a:pt x="170769" y="41395"/>
                        <a:pt x="146957" y="72828"/>
                        <a:pt x="146957" y="97593"/>
                      </a:cubicBezTo>
                      <a:cubicBezTo>
                        <a:pt x="146957" y="122358"/>
                        <a:pt x="169500" y="157918"/>
                        <a:pt x="158387" y="173793"/>
                      </a:cubicBezTo>
                      <a:cubicBezTo>
                        <a:pt x="147275" y="189668"/>
                        <a:pt x="101872" y="192208"/>
                        <a:pt x="80282" y="192843"/>
                      </a:cubicBezTo>
                      <a:cubicBezTo>
                        <a:pt x="58692" y="193478"/>
                        <a:pt x="42182" y="187128"/>
                        <a:pt x="28847" y="177603"/>
                      </a:cubicBezTo>
                      <a:cubicBezTo>
                        <a:pt x="15512" y="168078"/>
                        <a:pt x="3447" y="153156"/>
                        <a:pt x="272" y="135693"/>
                      </a:cubicBezTo>
                      <a:cubicBezTo>
                        <a:pt x="-2903" y="118231"/>
                        <a:pt x="22497" y="64890"/>
                        <a:pt x="34562" y="42348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997" name="Picture 5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666" t="59875" r="31325" b="17224"/>
                <a:stretch/>
              </p:blipFill>
              <p:spPr bwMode="auto">
                <a:xfrm>
                  <a:off x="7328138" y="2895215"/>
                  <a:ext cx="204216" cy="1247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975" name="Group 974"/>
              <p:cNvGrpSpPr/>
              <p:nvPr/>
            </p:nvGrpSpPr>
            <p:grpSpPr>
              <a:xfrm>
                <a:off x="4704097" y="6341345"/>
                <a:ext cx="203293" cy="179084"/>
                <a:chOff x="5809249" y="4654996"/>
                <a:chExt cx="203293" cy="179084"/>
              </a:xfrm>
            </p:grpSpPr>
            <p:sp>
              <p:nvSpPr>
                <p:cNvPr id="994" name="Freeform 993"/>
                <p:cNvSpPr/>
                <p:nvPr/>
              </p:nvSpPr>
              <p:spPr>
                <a:xfrm rot="16933226" flipH="1">
                  <a:off x="5821354" y="4642891"/>
                  <a:ext cx="179084" cy="203293"/>
                </a:xfrm>
                <a:custGeom>
                  <a:avLst/>
                  <a:gdLst>
                    <a:gd name="connsiteX0" fmla="*/ 34562 w 161955"/>
                    <a:gd name="connsiteY0" fmla="*/ 42348 h 192886"/>
                    <a:gd name="connsiteX1" fmla="*/ 72662 w 161955"/>
                    <a:gd name="connsiteY1" fmla="*/ 438 h 192886"/>
                    <a:gd name="connsiteX2" fmla="*/ 158387 w 161955"/>
                    <a:gd name="connsiteY2" fmla="*/ 25203 h 192886"/>
                    <a:gd name="connsiteX3" fmla="*/ 146957 w 161955"/>
                    <a:gd name="connsiteY3" fmla="*/ 97593 h 192886"/>
                    <a:gd name="connsiteX4" fmla="*/ 158387 w 161955"/>
                    <a:gd name="connsiteY4" fmla="*/ 173793 h 192886"/>
                    <a:gd name="connsiteX5" fmla="*/ 80282 w 161955"/>
                    <a:gd name="connsiteY5" fmla="*/ 192843 h 192886"/>
                    <a:gd name="connsiteX6" fmla="*/ 28847 w 161955"/>
                    <a:gd name="connsiteY6" fmla="*/ 177603 h 192886"/>
                    <a:gd name="connsiteX7" fmla="*/ 272 w 161955"/>
                    <a:gd name="connsiteY7" fmla="*/ 135693 h 192886"/>
                    <a:gd name="connsiteX8" fmla="*/ 34562 w 161955"/>
                    <a:gd name="connsiteY8" fmla="*/ 42348 h 192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1955" h="192886">
                      <a:moveTo>
                        <a:pt x="34562" y="42348"/>
                      </a:moveTo>
                      <a:cubicBezTo>
                        <a:pt x="46627" y="19806"/>
                        <a:pt x="52025" y="3295"/>
                        <a:pt x="72662" y="438"/>
                      </a:cubicBezTo>
                      <a:cubicBezTo>
                        <a:pt x="93299" y="-2419"/>
                        <a:pt x="146005" y="9011"/>
                        <a:pt x="158387" y="25203"/>
                      </a:cubicBezTo>
                      <a:cubicBezTo>
                        <a:pt x="170769" y="41395"/>
                        <a:pt x="146957" y="72828"/>
                        <a:pt x="146957" y="97593"/>
                      </a:cubicBezTo>
                      <a:cubicBezTo>
                        <a:pt x="146957" y="122358"/>
                        <a:pt x="169500" y="157918"/>
                        <a:pt x="158387" y="173793"/>
                      </a:cubicBezTo>
                      <a:cubicBezTo>
                        <a:pt x="147275" y="189668"/>
                        <a:pt x="101872" y="192208"/>
                        <a:pt x="80282" y="192843"/>
                      </a:cubicBezTo>
                      <a:cubicBezTo>
                        <a:pt x="58692" y="193478"/>
                        <a:pt x="42182" y="187128"/>
                        <a:pt x="28847" y="177603"/>
                      </a:cubicBezTo>
                      <a:cubicBezTo>
                        <a:pt x="15512" y="168078"/>
                        <a:pt x="3447" y="153156"/>
                        <a:pt x="272" y="135693"/>
                      </a:cubicBezTo>
                      <a:cubicBezTo>
                        <a:pt x="-2903" y="118231"/>
                        <a:pt x="22497" y="64890"/>
                        <a:pt x="34562" y="42348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5" name="Freeform 994"/>
                <p:cNvSpPr/>
                <p:nvPr/>
              </p:nvSpPr>
              <p:spPr>
                <a:xfrm>
                  <a:off x="5843278" y="4663260"/>
                  <a:ext cx="144258" cy="162553"/>
                </a:xfrm>
                <a:custGeom>
                  <a:avLst/>
                  <a:gdLst>
                    <a:gd name="connsiteX0" fmla="*/ 1013469 w 3102239"/>
                    <a:gd name="connsiteY0" fmla="*/ 2297080 h 2739562"/>
                    <a:gd name="connsiteX1" fmla="*/ 952509 w 3102239"/>
                    <a:gd name="connsiteY1" fmla="*/ 2373280 h 2739562"/>
                    <a:gd name="connsiteX2" fmla="*/ 925839 w 3102239"/>
                    <a:gd name="connsiteY2" fmla="*/ 2449480 h 2739562"/>
                    <a:gd name="connsiteX3" fmla="*/ 960129 w 3102239"/>
                    <a:gd name="connsiteY3" fmla="*/ 2533300 h 2739562"/>
                    <a:gd name="connsiteX4" fmla="*/ 1104909 w 3102239"/>
                    <a:gd name="connsiteY4" fmla="*/ 2639980 h 2739562"/>
                    <a:gd name="connsiteX5" fmla="*/ 1367799 w 3102239"/>
                    <a:gd name="connsiteY5" fmla="*/ 2708560 h 2739562"/>
                    <a:gd name="connsiteX6" fmla="*/ 1642119 w 3102239"/>
                    <a:gd name="connsiteY6" fmla="*/ 2739040 h 2739562"/>
                    <a:gd name="connsiteX7" fmla="*/ 1836429 w 3102239"/>
                    <a:gd name="connsiteY7" fmla="*/ 2723800 h 2739562"/>
                    <a:gd name="connsiteX8" fmla="*/ 1992639 w 3102239"/>
                    <a:gd name="connsiteY8" fmla="*/ 2674270 h 2739562"/>
                    <a:gd name="connsiteX9" fmla="*/ 2049789 w 3102239"/>
                    <a:gd name="connsiteY9" fmla="*/ 2582830 h 2739562"/>
                    <a:gd name="connsiteX10" fmla="*/ 2045979 w 3102239"/>
                    <a:gd name="connsiteY10" fmla="*/ 2483770 h 2739562"/>
                    <a:gd name="connsiteX11" fmla="*/ 1969779 w 3102239"/>
                    <a:gd name="connsiteY11" fmla="*/ 2399950 h 2739562"/>
                    <a:gd name="connsiteX12" fmla="*/ 2099319 w 3102239"/>
                    <a:gd name="connsiteY12" fmla="*/ 2319940 h 2739562"/>
                    <a:gd name="connsiteX13" fmla="*/ 2205999 w 3102239"/>
                    <a:gd name="connsiteY13" fmla="*/ 2156110 h 2739562"/>
                    <a:gd name="connsiteX14" fmla="*/ 2282199 w 3102239"/>
                    <a:gd name="connsiteY14" fmla="*/ 2007520 h 2739562"/>
                    <a:gd name="connsiteX15" fmla="*/ 2415549 w 3102239"/>
                    <a:gd name="connsiteY15" fmla="*/ 1927510 h 2739562"/>
                    <a:gd name="connsiteX16" fmla="*/ 2590809 w 3102239"/>
                    <a:gd name="connsiteY16" fmla="*/ 1870360 h 2739562"/>
                    <a:gd name="connsiteX17" fmla="*/ 2823219 w 3102239"/>
                    <a:gd name="connsiteY17" fmla="*/ 1839880 h 2739562"/>
                    <a:gd name="connsiteX18" fmla="*/ 2998479 w 3102239"/>
                    <a:gd name="connsiteY18" fmla="*/ 1775110 h 2739562"/>
                    <a:gd name="connsiteX19" fmla="*/ 3082299 w 3102239"/>
                    <a:gd name="connsiteY19" fmla="*/ 1672240 h 2739562"/>
                    <a:gd name="connsiteX20" fmla="*/ 3101349 w 3102239"/>
                    <a:gd name="connsiteY20" fmla="*/ 1489360 h 2739562"/>
                    <a:gd name="connsiteX21" fmla="*/ 3063249 w 3102239"/>
                    <a:gd name="connsiteY21" fmla="*/ 1367440 h 2739562"/>
                    <a:gd name="connsiteX22" fmla="*/ 2922279 w 3102239"/>
                    <a:gd name="connsiteY22" fmla="*/ 1253140 h 2739562"/>
                    <a:gd name="connsiteX23" fmla="*/ 2674629 w 3102239"/>
                    <a:gd name="connsiteY23" fmla="*/ 1230280 h 2739562"/>
                    <a:gd name="connsiteX24" fmla="*/ 2449839 w 3102239"/>
                    <a:gd name="connsiteY24" fmla="*/ 1291240 h 2739562"/>
                    <a:gd name="connsiteX25" fmla="*/ 2202189 w 3102239"/>
                    <a:gd name="connsiteY25" fmla="*/ 1477930 h 2739562"/>
                    <a:gd name="connsiteX26" fmla="*/ 2049789 w 3102239"/>
                    <a:gd name="connsiteY26" fmla="*/ 1253140 h 2739562"/>
                    <a:gd name="connsiteX27" fmla="*/ 2186949 w 3102239"/>
                    <a:gd name="connsiteY27" fmla="*/ 997870 h 2739562"/>
                    <a:gd name="connsiteX28" fmla="*/ 2312679 w 3102239"/>
                    <a:gd name="connsiteY28" fmla="*/ 609250 h 2739562"/>
                    <a:gd name="connsiteX29" fmla="*/ 2339349 w 3102239"/>
                    <a:gd name="connsiteY29" fmla="*/ 357790 h 2739562"/>
                    <a:gd name="connsiteX30" fmla="*/ 2286009 w 3102239"/>
                    <a:gd name="connsiteY30" fmla="*/ 117760 h 2739562"/>
                    <a:gd name="connsiteX31" fmla="*/ 2148849 w 3102239"/>
                    <a:gd name="connsiteY31" fmla="*/ 11080 h 2739562"/>
                    <a:gd name="connsiteX32" fmla="*/ 1943109 w 3102239"/>
                    <a:gd name="connsiteY32" fmla="*/ 11080 h 2739562"/>
                    <a:gd name="connsiteX33" fmla="*/ 1817379 w 3102239"/>
                    <a:gd name="connsiteY33" fmla="*/ 79660 h 2739562"/>
                    <a:gd name="connsiteX34" fmla="*/ 1691649 w 3102239"/>
                    <a:gd name="connsiteY34" fmla="*/ 327310 h 2739562"/>
                    <a:gd name="connsiteX35" fmla="*/ 1619259 w 3102239"/>
                    <a:gd name="connsiteY35" fmla="*/ 536860 h 2739562"/>
                    <a:gd name="connsiteX36" fmla="*/ 1607829 w 3102239"/>
                    <a:gd name="connsiteY36" fmla="*/ 696880 h 2739562"/>
                    <a:gd name="connsiteX37" fmla="*/ 1584969 w 3102239"/>
                    <a:gd name="connsiteY37" fmla="*/ 948340 h 2739562"/>
                    <a:gd name="connsiteX38" fmla="*/ 1604019 w 3102239"/>
                    <a:gd name="connsiteY38" fmla="*/ 1058830 h 2739562"/>
                    <a:gd name="connsiteX39" fmla="*/ 1501149 w 3102239"/>
                    <a:gd name="connsiteY39" fmla="*/ 1051210 h 2739562"/>
                    <a:gd name="connsiteX40" fmla="*/ 1398279 w 3102239"/>
                    <a:gd name="connsiteY40" fmla="*/ 521620 h 2739562"/>
                    <a:gd name="connsiteX41" fmla="*/ 1192539 w 3102239"/>
                    <a:gd name="connsiteY41" fmla="*/ 247300 h 2739562"/>
                    <a:gd name="connsiteX42" fmla="*/ 960129 w 3102239"/>
                    <a:gd name="connsiteY42" fmla="*/ 133000 h 2739562"/>
                    <a:gd name="connsiteX43" fmla="*/ 811539 w 3102239"/>
                    <a:gd name="connsiteY43" fmla="*/ 144430 h 2739562"/>
                    <a:gd name="connsiteX44" fmla="*/ 647709 w 3102239"/>
                    <a:gd name="connsiteY44" fmla="*/ 277780 h 2739562"/>
                    <a:gd name="connsiteX45" fmla="*/ 613419 w 3102239"/>
                    <a:gd name="connsiteY45" fmla="*/ 403510 h 2739562"/>
                    <a:gd name="connsiteX46" fmla="*/ 598179 w 3102239"/>
                    <a:gd name="connsiteY46" fmla="*/ 563530 h 2739562"/>
                    <a:gd name="connsiteX47" fmla="*/ 681999 w 3102239"/>
                    <a:gd name="connsiteY47" fmla="*/ 784510 h 2739562"/>
                    <a:gd name="connsiteX48" fmla="*/ 899169 w 3102239"/>
                    <a:gd name="connsiteY48" fmla="*/ 1081690 h 2739562"/>
                    <a:gd name="connsiteX49" fmla="*/ 990609 w 3102239"/>
                    <a:gd name="connsiteY49" fmla="*/ 1241710 h 2739562"/>
                    <a:gd name="connsiteX50" fmla="*/ 906789 w 3102239"/>
                    <a:gd name="connsiteY50" fmla="*/ 1333150 h 2739562"/>
                    <a:gd name="connsiteX51" fmla="*/ 605799 w 3102239"/>
                    <a:gd name="connsiteY51" fmla="*/ 1077880 h 2739562"/>
                    <a:gd name="connsiteX52" fmla="*/ 304809 w 3102239"/>
                    <a:gd name="connsiteY52" fmla="*/ 982630 h 2739562"/>
                    <a:gd name="connsiteX53" fmla="*/ 64779 w 3102239"/>
                    <a:gd name="connsiteY53" fmla="*/ 1055020 h 2739562"/>
                    <a:gd name="connsiteX54" fmla="*/ 9 w 3102239"/>
                    <a:gd name="connsiteY54" fmla="*/ 1260760 h 2739562"/>
                    <a:gd name="connsiteX55" fmla="*/ 60969 w 3102239"/>
                    <a:gd name="connsiteY55" fmla="*/ 1443640 h 2739562"/>
                    <a:gd name="connsiteX56" fmla="*/ 186699 w 3102239"/>
                    <a:gd name="connsiteY56" fmla="*/ 1576990 h 2739562"/>
                    <a:gd name="connsiteX57" fmla="*/ 369579 w 3102239"/>
                    <a:gd name="connsiteY57" fmla="*/ 1672240 h 2739562"/>
                    <a:gd name="connsiteX58" fmla="*/ 518169 w 3102239"/>
                    <a:gd name="connsiteY58" fmla="*/ 1717960 h 2739562"/>
                    <a:gd name="connsiteX59" fmla="*/ 762009 w 3102239"/>
                    <a:gd name="connsiteY59" fmla="*/ 1797970 h 2739562"/>
                    <a:gd name="connsiteX60" fmla="*/ 788679 w 3102239"/>
                    <a:gd name="connsiteY60" fmla="*/ 1927510 h 2739562"/>
                    <a:gd name="connsiteX61" fmla="*/ 842019 w 3102239"/>
                    <a:gd name="connsiteY61" fmla="*/ 2079910 h 2739562"/>
                    <a:gd name="connsiteX62" fmla="*/ 925839 w 3102239"/>
                    <a:gd name="connsiteY62" fmla="*/ 2217070 h 2739562"/>
                    <a:gd name="connsiteX63" fmla="*/ 1013469 w 3102239"/>
                    <a:gd name="connsiteY63" fmla="*/ 2297080 h 2739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3102239" h="2739562">
                      <a:moveTo>
                        <a:pt x="1013469" y="2297080"/>
                      </a:moveTo>
                      <a:cubicBezTo>
                        <a:pt x="1017914" y="2323115"/>
                        <a:pt x="967114" y="2347880"/>
                        <a:pt x="952509" y="2373280"/>
                      </a:cubicBezTo>
                      <a:cubicBezTo>
                        <a:pt x="937904" y="2398680"/>
                        <a:pt x="924569" y="2422810"/>
                        <a:pt x="925839" y="2449480"/>
                      </a:cubicBezTo>
                      <a:cubicBezTo>
                        <a:pt x="927109" y="2476150"/>
                        <a:pt x="930284" y="2501550"/>
                        <a:pt x="960129" y="2533300"/>
                      </a:cubicBezTo>
                      <a:cubicBezTo>
                        <a:pt x="989974" y="2565050"/>
                        <a:pt x="1036964" y="2610770"/>
                        <a:pt x="1104909" y="2639980"/>
                      </a:cubicBezTo>
                      <a:cubicBezTo>
                        <a:pt x="1172854" y="2669190"/>
                        <a:pt x="1278264" y="2692050"/>
                        <a:pt x="1367799" y="2708560"/>
                      </a:cubicBezTo>
                      <a:cubicBezTo>
                        <a:pt x="1457334" y="2725070"/>
                        <a:pt x="1564014" y="2736500"/>
                        <a:pt x="1642119" y="2739040"/>
                      </a:cubicBezTo>
                      <a:cubicBezTo>
                        <a:pt x="1720224" y="2741580"/>
                        <a:pt x="1778009" y="2734595"/>
                        <a:pt x="1836429" y="2723800"/>
                      </a:cubicBezTo>
                      <a:cubicBezTo>
                        <a:pt x="1894849" y="2713005"/>
                        <a:pt x="1957079" y="2697765"/>
                        <a:pt x="1992639" y="2674270"/>
                      </a:cubicBezTo>
                      <a:cubicBezTo>
                        <a:pt x="2028199" y="2650775"/>
                        <a:pt x="2040899" y="2614580"/>
                        <a:pt x="2049789" y="2582830"/>
                      </a:cubicBezTo>
                      <a:cubicBezTo>
                        <a:pt x="2058679" y="2551080"/>
                        <a:pt x="2059314" y="2514250"/>
                        <a:pt x="2045979" y="2483770"/>
                      </a:cubicBezTo>
                      <a:cubicBezTo>
                        <a:pt x="2032644" y="2453290"/>
                        <a:pt x="1960889" y="2427255"/>
                        <a:pt x="1969779" y="2399950"/>
                      </a:cubicBezTo>
                      <a:cubicBezTo>
                        <a:pt x="1978669" y="2372645"/>
                        <a:pt x="2059949" y="2360580"/>
                        <a:pt x="2099319" y="2319940"/>
                      </a:cubicBezTo>
                      <a:cubicBezTo>
                        <a:pt x="2138689" y="2279300"/>
                        <a:pt x="2175519" y="2208180"/>
                        <a:pt x="2205999" y="2156110"/>
                      </a:cubicBezTo>
                      <a:cubicBezTo>
                        <a:pt x="2236479" y="2104040"/>
                        <a:pt x="2247274" y="2045620"/>
                        <a:pt x="2282199" y="2007520"/>
                      </a:cubicBezTo>
                      <a:cubicBezTo>
                        <a:pt x="2317124" y="1969420"/>
                        <a:pt x="2364114" y="1950370"/>
                        <a:pt x="2415549" y="1927510"/>
                      </a:cubicBezTo>
                      <a:cubicBezTo>
                        <a:pt x="2466984" y="1904650"/>
                        <a:pt x="2522864" y="1884965"/>
                        <a:pt x="2590809" y="1870360"/>
                      </a:cubicBezTo>
                      <a:cubicBezTo>
                        <a:pt x="2658754" y="1855755"/>
                        <a:pt x="2755274" y="1855755"/>
                        <a:pt x="2823219" y="1839880"/>
                      </a:cubicBezTo>
                      <a:cubicBezTo>
                        <a:pt x="2891164" y="1824005"/>
                        <a:pt x="2955299" y="1803050"/>
                        <a:pt x="2998479" y="1775110"/>
                      </a:cubicBezTo>
                      <a:cubicBezTo>
                        <a:pt x="3041659" y="1747170"/>
                        <a:pt x="3065154" y="1719865"/>
                        <a:pt x="3082299" y="1672240"/>
                      </a:cubicBezTo>
                      <a:cubicBezTo>
                        <a:pt x="3099444" y="1624615"/>
                        <a:pt x="3104524" y="1540160"/>
                        <a:pt x="3101349" y="1489360"/>
                      </a:cubicBezTo>
                      <a:cubicBezTo>
                        <a:pt x="3098174" y="1438560"/>
                        <a:pt x="3093094" y="1406810"/>
                        <a:pt x="3063249" y="1367440"/>
                      </a:cubicBezTo>
                      <a:cubicBezTo>
                        <a:pt x="3033404" y="1328070"/>
                        <a:pt x="2987049" y="1276000"/>
                        <a:pt x="2922279" y="1253140"/>
                      </a:cubicBezTo>
                      <a:cubicBezTo>
                        <a:pt x="2857509" y="1230280"/>
                        <a:pt x="2753369" y="1223930"/>
                        <a:pt x="2674629" y="1230280"/>
                      </a:cubicBezTo>
                      <a:cubicBezTo>
                        <a:pt x="2595889" y="1236630"/>
                        <a:pt x="2528579" y="1249965"/>
                        <a:pt x="2449839" y="1291240"/>
                      </a:cubicBezTo>
                      <a:cubicBezTo>
                        <a:pt x="2371099" y="1332515"/>
                        <a:pt x="2268864" y="1484280"/>
                        <a:pt x="2202189" y="1477930"/>
                      </a:cubicBezTo>
                      <a:cubicBezTo>
                        <a:pt x="2135514" y="1471580"/>
                        <a:pt x="2052329" y="1333150"/>
                        <a:pt x="2049789" y="1253140"/>
                      </a:cubicBezTo>
                      <a:cubicBezTo>
                        <a:pt x="2047249" y="1173130"/>
                        <a:pt x="2143134" y="1105185"/>
                        <a:pt x="2186949" y="997870"/>
                      </a:cubicBezTo>
                      <a:cubicBezTo>
                        <a:pt x="2230764" y="890555"/>
                        <a:pt x="2287279" y="715930"/>
                        <a:pt x="2312679" y="609250"/>
                      </a:cubicBezTo>
                      <a:cubicBezTo>
                        <a:pt x="2338079" y="502570"/>
                        <a:pt x="2343794" y="439705"/>
                        <a:pt x="2339349" y="357790"/>
                      </a:cubicBezTo>
                      <a:cubicBezTo>
                        <a:pt x="2334904" y="275875"/>
                        <a:pt x="2317759" y="175545"/>
                        <a:pt x="2286009" y="117760"/>
                      </a:cubicBezTo>
                      <a:cubicBezTo>
                        <a:pt x="2254259" y="59975"/>
                        <a:pt x="2205999" y="28860"/>
                        <a:pt x="2148849" y="11080"/>
                      </a:cubicBezTo>
                      <a:cubicBezTo>
                        <a:pt x="2091699" y="-6700"/>
                        <a:pt x="1998354" y="-350"/>
                        <a:pt x="1943109" y="11080"/>
                      </a:cubicBezTo>
                      <a:cubicBezTo>
                        <a:pt x="1887864" y="22510"/>
                        <a:pt x="1859289" y="26955"/>
                        <a:pt x="1817379" y="79660"/>
                      </a:cubicBezTo>
                      <a:cubicBezTo>
                        <a:pt x="1775469" y="132365"/>
                        <a:pt x="1724669" y="251110"/>
                        <a:pt x="1691649" y="327310"/>
                      </a:cubicBezTo>
                      <a:cubicBezTo>
                        <a:pt x="1658629" y="403510"/>
                        <a:pt x="1633229" y="475265"/>
                        <a:pt x="1619259" y="536860"/>
                      </a:cubicBezTo>
                      <a:cubicBezTo>
                        <a:pt x="1605289" y="598455"/>
                        <a:pt x="1613544" y="628300"/>
                        <a:pt x="1607829" y="696880"/>
                      </a:cubicBezTo>
                      <a:cubicBezTo>
                        <a:pt x="1602114" y="765460"/>
                        <a:pt x="1585604" y="888015"/>
                        <a:pt x="1584969" y="948340"/>
                      </a:cubicBezTo>
                      <a:cubicBezTo>
                        <a:pt x="1584334" y="1008665"/>
                        <a:pt x="1617989" y="1041685"/>
                        <a:pt x="1604019" y="1058830"/>
                      </a:cubicBezTo>
                      <a:cubicBezTo>
                        <a:pt x="1590049" y="1075975"/>
                        <a:pt x="1535439" y="1140745"/>
                        <a:pt x="1501149" y="1051210"/>
                      </a:cubicBezTo>
                      <a:cubicBezTo>
                        <a:pt x="1466859" y="961675"/>
                        <a:pt x="1449714" y="655605"/>
                        <a:pt x="1398279" y="521620"/>
                      </a:cubicBezTo>
                      <a:cubicBezTo>
                        <a:pt x="1346844" y="387635"/>
                        <a:pt x="1265564" y="312070"/>
                        <a:pt x="1192539" y="247300"/>
                      </a:cubicBezTo>
                      <a:cubicBezTo>
                        <a:pt x="1119514" y="182530"/>
                        <a:pt x="1023629" y="150145"/>
                        <a:pt x="960129" y="133000"/>
                      </a:cubicBezTo>
                      <a:cubicBezTo>
                        <a:pt x="896629" y="115855"/>
                        <a:pt x="863609" y="120300"/>
                        <a:pt x="811539" y="144430"/>
                      </a:cubicBezTo>
                      <a:cubicBezTo>
                        <a:pt x="759469" y="168560"/>
                        <a:pt x="680729" y="234600"/>
                        <a:pt x="647709" y="277780"/>
                      </a:cubicBezTo>
                      <a:cubicBezTo>
                        <a:pt x="614689" y="320960"/>
                        <a:pt x="621674" y="355885"/>
                        <a:pt x="613419" y="403510"/>
                      </a:cubicBezTo>
                      <a:cubicBezTo>
                        <a:pt x="605164" y="451135"/>
                        <a:pt x="586749" y="500030"/>
                        <a:pt x="598179" y="563530"/>
                      </a:cubicBezTo>
                      <a:cubicBezTo>
                        <a:pt x="609609" y="627030"/>
                        <a:pt x="631834" y="698150"/>
                        <a:pt x="681999" y="784510"/>
                      </a:cubicBezTo>
                      <a:cubicBezTo>
                        <a:pt x="732164" y="870870"/>
                        <a:pt x="847734" y="1005490"/>
                        <a:pt x="899169" y="1081690"/>
                      </a:cubicBezTo>
                      <a:cubicBezTo>
                        <a:pt x="950604" y="1157890"/>
                        <a:pt x="989339" y="1199800"/>
                        <a:pt x="990609" y="1241710"/>
                      </a:cubicBezTo>
                      <a:cubicBezTo>
                        <a:pt x="991879" y="1283620"/>
                        <a:pt x="970924" y="1360455"/>
                        <a:pt x="906789" y="1333150"/>
                      </a:cubicBezTo>
                      <a:cubicBezTo>
                        <a:pt x="842654" y="1305845"/>
                        <a:pt x="706129" y="1136300"/>
                        <a:pt x="605799" y="1077880"/>
                      </a:cubicBezTo>
                      <a:cubicBezTo>
                        <a:pt x="505469" y="1019460"/>
                        <a:pt x="394979" y="986440"/>
                        <a:pt x="304809" y="982630"/>
                      </a:cubicBezTo>
                      <a:cubicBezTo>
                        <a:pt x="214639" y="978820"/>
                        <a:pt x="115579" y="1008665"/>
                        <a:pt x="64779" y="1055020"/>
                      </a:cubicBezTo>
                      <a:cubicBezTo>
                        <a:pt x="13979" y="1101375"/>
                        <a:pt x="644" y="1195990"/>
                        <a:pt x="9" y="1260760"/>
                      </a:cubicBezTo>
                      <a:cubicBezTo>
                        <a:pt x="-626" y="1325530"/>
                        <a:pt x="29854" y="1390935"/>
                        <a:pt x="60969" y="1443640"/>
                      </a:cubicBezTo>
                      <a:cubicBezTo>
                        <a:pt x="92084" y="1496345"/>
                        <a:pt x="135264" y="1538890"/>
                        <a:pt x="186699" y="1576990"/>
                      </a:cubicBezTo>
                      <a:cubicBezTo>
                        <a:pt x="238134" y="1615090"/>
                        <a:pt x="314334" y="1648745"/>
                        <a:pt x="369579" y="1672240"/>
                      </a:cubicBezTo>
                      <a:cubicBezTo>
                        <a:pt x="424824" y="1695735"/>
                        <a:pt x="518169" y="1717960"/>
                        <a:pt x="518169" y="1717960"/>
                      </a:cubicBezTo>
                      <a:cubicBezTo>
                        <a:pt x="583574" y="1738915"/>
                        <a:pt x="716924" y="1763045"/>
                        <a:pt x="762009" y="1797970"/>
                      </a:cubicBezTo>
                      <a:cubicBezTo>
                        <a:pt x="807094" y="1832895"/>
                        <a:pt x="775344" y="1880520"/>
                        <a:pt x="788679" y="1927510"/>
                      </a:cubicBezTo>
                      <a:cubicBezTo>
                        <a:pt x="802014" y="1974500"/>
                        <a:pt x="819159" y="2031650"/>
                        <a:pt x="842019" y="2079910"/>
                      </a:cubicBezTo>
                      <a:cubicBezTo>
                        <a:pt x="864879" y="2128170"/>
                        <a:pt x="896629" y="2178335"/>
                        <a:pt x="925839" y="2217070"/>
                      </a:cubicBezTo>
                      <a:cubicBezTo>
                        <a:pt x="955049" y="2255805"/>
                        <a:pt x="1009024" y="2271045"/>
                        <a:pt x="1013469" y="229708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76" name="Freeform 975"/>
              <p:cNvSpPr/>
              <p:nvPr/>
            </p:nvSpPr>
            <p:spPr>
              <a:xfrm>
                <a:off x="4508447" y="6423143"/>
                <a:ext cx="97890" cy="86484"/>
              </a:xfrm>
              <a:custGeom>
                <a:avLst/>
                <a:gdLst>
                  <a:gd name="connsiteX0" fmla="*/ 39016 w 546923"/>
                  <a:gd name="connsiteY0" fmla="*/ 411951 h 483193"/>
                  <a:gd name="connsiteX1" fmla="*/ 21924 w 546923"/>
                  <a:gd name="connsiteY1" fmla="*/ 181215 h 483193"/>
                  <a:gd name="connsiteX2" fmla="*/ 303935 w 546923"/>
                  <a:gd name="connsiteY2" fmla="*/ 1753 h 483193"/>
                  <a:gd name="connsiteX3" fmla="*/ 543217 w 546923"/>
                  <a:gd name="connsiteY3" fmla="*/ 104303 h 483193"/>
                  <a:gd name="connsiteX4" fmla="*/ 432122 w 546923"/>
                  <a:gd name="connsiteY4" fmla="*/ 335039 h 483193"/>
                  <a:gd name="connsiteX5" fmla="*/ 201386 w 546923"/>
                  <a:gd name="connsiteY5" fmla="*/ 480318 h 483193"/>
                  <a:gd name="connsiteX6" fmla="*/ 39016 w 546923"/>
                  <a:gd name="connsiteY6" fmla="*/ 411951 h 483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6923" h="483193">
                    <a:moveTo>
                      <a:pt x="39016" y="411951"/>
                    </a:moveTo>
                    <a:cubicBezTo>
                      <a:pt x="9106" y="362100"/>
                      <a:pt x="-22229" y="249581"/>
                      <a:pt x="21924" y="181215"/>
                    </a:cubicBezTo>
                    <a:cubicBezTo>
                      <a:pt x="66077" y="112849"/>
                      <a:pt x="217053" y="14572"/>
                      <a:pt x="303935" y="1753"/>
                    </a:cubicBezTo>
                    <a:cubicBezTo>
                      <a:pt x="390817" y="-11066"/>
                      <a:pt x="521853" y="48755"/>
                      <a:pt x="543217" y="104303"/>
                    </a:cubicBezTo>
                    <a:cubicBezTo>
                      <a:pt x="564581" y="159851"/>
                      <a:pt x="489094" y="272370"/>
                      <a:pt x="432122" y="335039"/>
                    </a:cubicBezTo>
                    <a:cubicBezTo>
                      <a:pt x="375150" y="397708"/>
                      <a:pt x="264055" y="467499"/>
                      <a:pt x="201386" y="480318"/>
                    </a:cubicBezTo>
                    <a:cubicBezTo>
                      <a:pt x="138717" y="493137"/>
                      <a:pt x="68926" y="461802"/>
                      <a:pt x="39016" y="41195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7" name="Freeform 976"/>
              <p:cNvSpPr/>
              <p:nvPr/>
            </p:nvSpPr>
            <p:spPr>
              <a:xfrm>
                <a:off x="6201910" y="6431106"/>
                <a:ext cx="97890" cy="86484"/>
              </a:xfrm>
              <a:custGeom>
                <a:avLst/>
                <a:gdLst>
                  <a:gd name="connsiteX0" fmla="*/ 39016 w 546923"/>
                  <a:gd name="connsiteY0" fmla="*/ 411951 h 483193"/>
                  <a:gd name="connsiteX1" fmla="*/ 21924 w 546923"/>
                  <a:gd name="connsiteY1" fmla="*/ 181215 h 483193"/>
                  <a:gd name="connsiteX2" fmla="*/ 303935 w 546923"/>
                  <a:gd name="connsiteY2" fmla="*/ 1753 h 483193"/>
                  <a:gd name="connsiteX3" fmla="*/ 543217 w 546923"/>
                  <a:gd name="connsiteY3" fmla="*/ 104303 h 483193"/>
                  <a:gd name="connsiteX4" fmla="*/ 432122 w 546923"/>
                  <a:gd name="connsiteY4" fmla="*/ 335039 h 483193"/>
                  <a:gd name="connsiteX5" fmla="*/ 201386 w 546923"/>
                  <a:gd name="connsiteY5" fmla="*/ 480318 h 483193"/>
                  <a:gd name="connsiteX6" fmla="*/ 39016 w 546923"/>
                  <a:gd name="connsiteY6" fmla="*/ 411951 h 483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6923" h="483193">
                    <a:moveTo>
                      <a:pt x="39016" y="411951"/>
                    </a:moveTo>
                    <a:cubicBezTo>
                      <a:pt x="9106" y="362100"/>
                      <a:pt x="-22229" y="249581"/>
                      <a:pt x="21924" y="181215"/>
                    </a:cubicBezTo>
                    <a:cubicBezTo>
                      <a:pt x="66077" y="112849"/>
                      <a:pt x="217053" y="14572"/>
                      <a:pt x="303935" y="1753"/>
                    </a:cubicBezTo>
                    <a:cubicBezTo>
                      <a:pt x="390817" y="-11066"/>
                      <a:pt x="521853" y="48755"/>
                      <a:pt x="543217" y="104303"/>
                    </a:cubicBezTo>
                    <a:cubicBezTo>
                      <a:pt x="564581" y="159851"/>
                      <a:pt x="489094" y="272370"/>
                      <a:pt x="432122" y="335039"/>
                    </a:cubicBezTo>
                    <a:cubicBezTo>
                      <a:pt x="375150" y="397708"/>
                      <a:pt x="264055" y="467499"/>
                      <a:pt x="201386" y="480318"/>
                    </a:cubicBezTo>
                    <a:cubicBezTo>
                      <a:pt x="138717" y="493137"/>
                      <a:pt x="68926" y="461802"/>
                      <a:pt x="39016" y="41195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978" name="Group 977"/>
              <p:cNvGrpSpPr/>
              <p:nvPr/>
            </p:nvGrpSpPr>
            <p:grpSpPr>
              <a:xfrm>
                <a:off x="5543501" y="6284667"/>
                <a:ext cx="211816" cy="250445"/>
                <a:chOff x="7086600" y="2590799"/>
                <a:chExt cx="211816" cy="250445"/>
              </a:xfrm>
            </p:grpSpPr>
            <p:sp>
              <p:nvSpPr>
                <p:cNvPr id="982" name="Freeform 981"/>
                <p:cNvSpPr/>
                <p:nvPr/>
              </p:nvSpPr>
              <p:spPr>
                <a:xfrm>
                  <a:off x="7086600" y="2590799"/>
                  <a:ext cx="211816" cy="250445"/>
                </a:xfrm>
                <a:custGeom>
                  <a:avLst/>
                  <a:gdLst>
                    <a:gd name="connsiteX0" fmla="*/ 34562 w 161955"/>
                    <a:gd name="connsiteY0" fmla="*/ 42348 h 192886"/>
                    <a:gd name="connsiteX1" fmla="*/ 72662 w 161955"/>
                    <a:gd name="connsiteY1" fmla="*/ 438 h 192886"/>
                    <a:gd name="connsiteX2" fmla="*/ 158387 w 161955"/>
                    <a:gd name="connsiteY2" fmla="*/ 25203 h 192886"/>
                    <a:gd name="connsiteX3" fmla="*/ 146957 w 161955"/>
                    <a:gd name="connsiteY3" fmla="*/ 97593 h 192886"/>
                    <a:gd name="connsiteX4" fmla="*/ 158387 w 161955"/>
                    <a:gd name="connsiteY4" fmla="*/ 173793 h 192886"/>
                    <a:gd name="connsiteX5" fmla="*/ 80282 w 161955"/>
                    <a:gd name="connsiteY5" fmla="*/ 192843 h 192886"/>
                    <a:gd name="connsiteX6" fmla="*/ 28847 w 161955"/>
                    <a:gd name="connsiteY6" fmla="*/ 177603 h 192886"/>
                    <a:gd name="connsiteX7" fmla="*/ 272 w 161955"/>
                    <a:gd name="connsiteY7" fmla="*/ 135693 h 192886"/>
                    <a:gd name="connsiteX8" fmla="*/ 34562 w 161955"/>
                    <a:gd name="connsiteY8" fmla="*/ 42348 h 192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1955" h="192886">
                      <a:moveTo>
                        <a:pt x="34562" y="42348"/>
                      </a:moveTo>
                      <a:cubicBezTo>
                        <a:pt x="46627" y="19806"/>
                        <a:pt x="52025" y="3295"/>
                        <a:pt x="72662" y="438"/>
                      </a:cubicBezTo>
                      <a:cubicBezTo>
                        <a:pt x="93299" y="-2419"/>
                        <a:pt x="146005" y="9011"/>
                        <a:pt x="158387" y="25203"/>
                      </a:cubicBezTo>
                      <a:cubicBezTo>
                        <a:pt x="170769" y="41395"/>
                        <a:pt x="146957" y="72828"/>
                        <a:pt x="146957" y="97593"/>
                      </a:cubicBezTo>
                      <a:cubicBezTo>
                        <a:pt x="146957" y="122358"/>
                        <a:pt x="169500" y="157918"/>
                        <a:pt x="158387" y="173793"/>
                      </a:cubicBezTo>
                      <a:cubicBezTo>
                        <a:pt x="147275" y="189668"/>
                        <a:pt x="101872" y="192208"/>
                        <a:pt x="80282" y="192843"/>
                      </a:cubicBezTo>
                      <a:cubicBezTo>
                        <a:pt x="58692" y="193478"/>
                        <a:pt x="42182" y="187128"/>
                        <a:pt x="28847" y="177603"/>
                      </a:cubicBezTo>
                      <a:cubicBezTo>
                        <a:pt x="15512" y="168078"/>
                        <a:pt x="3447" y="153156"/>
                        <a:pt x="272" y="135693"/>
                      </a:cubicBezTo>
                      <a:cubicBezTo>
                        <a:pt x="-2903" y="118231"/>
                        <a:pt x="22497" y="64890"/>
                        <a:pt x="34562" y="42348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983" name="Group 982"/>
                <p:cNvGrpSpPr/>
                <p:nvPr/>
              </p:nvGrpSpPr>
              <p:grpSpPr>
                <a:xfrm>
                  <a:off x="7120137" y="2607110"/>
                  <a:ext cx="156963" cy="219451"/>
                  <a:chOff x="111237" y="2819400"/>
                  <a:chExt cx="156963" cy="219451"/>
                </a:xfrm>
              </p:grpSpPr>
              <p:sp>
                <p:nvSpPr>
                  <p:cNvPr id="984" name="Oval 983"/>
                  <p:cNvSpPr/>
                  <p:nvPr/>
                </p:nvSpPr>
                <p:spPr>
                  <a:xfrm>
                    <a:off x="152400" y="2895600"/>
                    <a:ext cx="76200" cy="143251"/>
                  </a:xfrm>
                  <a:prstGeom prst="ellipse">
                    <a:avLst/>
                  </a:prstGeom>
                  <a:solidFill>
                    <a:schemeClr val="bg1"/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85" name="Oval 984"/>
                  <p:cNvSpPr/>
                  <p:nvPr/>
                </p:nvSpPr>
                <p:spPr>
                  <a:xfrm>
                    <a:off x="167640" y="2957700"/>
                    <a:ext cx="45719" cy="67051"/>
                  </a:xfrm>
                  <a:prstGeom prst="ellipse">
                    <a:avLst/>
                  </a:prstGeom>
                  <a:solidFill>
                    <a:schemeClr val="tx2">
                      <a:lumMod val="60000"/>
                      <a:lumOff val="40000"/>
                    </a:schemeClr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86" name="Oval 985"/>
                  <p:cNvSpPr/>
                  <p:nvPr/>
                </p:nvSpPr>
                <p:spPr>
                  <a:xfrm flipV="1">
                    <a:off x="182880" y="2985897"/>
                    <a:ext cx="18288" cy="18288"/>
                  </a:xfrm>
                  <a:prstGeom prst="ellipse">
                    <a:avLst/>
                  </a:prstGeom>
                  <a:solidFill>
                    <a:schemeClr val="tx1"/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987" name="Straight Connector 986"/>
                  <p:cNvCxnSpPr/>
                  <p:nvPr/>
                </p:nvCxnSpPr>
                <p:spPr>
                  <a:xfrm flipH="1" flipV="1">
                    <a:off x="123553" y="2866025"/>
                    <a:ext cx="43681" cy="38719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8" name="Straight Connector 987"/>
                  <p:cNvCxnSpPr/>
                  <p:nvPr/>
                </p:nvCxnSpPr>
                <p:spPr>
                  <a:xfrm flipH="1" flipV="1">
                    <a:off x="111237" y="2918078"/>
                    <a:ext cx="43682" cy="19361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9" name="Straight Connector 988"/>
                  <p:cNvCxnSpPr/>
                  <p:nvPr/>
                </p:nvCxnSpPr>
                <p:spPr>
                  <a:xfrm flipH="1" flipV="1">
                    <a:off x="196081" y="2819400"/>
                    <a:ext cx="2" cy="76202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0" name="Straight Connector 989"/>
                  <p:cNvCxnSpPr/>
                  <p:nvPr/>
                </p:nvCxnSpPr>
                <p:spPr>
                  <a:xfrm flipH="1" flipV="1">
                    <a:off x="154919" y="2819400"/>
                    <a:ext cx="25925" cy="76202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1" name="Straight Connector 990"/>
                  <p:cNvCxnSpPr/>
                  <p:nvPr/>
                </p:nvCxnSpPr>
                <p:spPr>
                  <a:xfrm flipV="1">
                    <a:off x="219688" y="2879359"/>
                    <a:ext cx="43681" cy="38719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2" name="Straight Connector 991"/>
                  <p:cNvCxnSpPr/>
                  <p:nvPr/>
                </p:nvCxnSpPr>
                <p:spPr>
                  <a:xfrm flipV="1">
                    <a:off x="206726" y="2826637"/>
                    <a:ext cx="25925" cy="76202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3" name="Straight Connector 992"/>
                  <p:cNvCxnSpPr/>
                  <p:nvPr/>
                </p:nvCxnSpPr>
                <p:spPr>
                  <a:xfrm flipV="1">
                    <a:off x="224518" y="2918078"/>
                    <a:ext cx="43682" cy="19361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79" name="Group 978"/>
              <p:cNvGrpSpPr/>
              <p:nvPr/>
            </p:nvGrpSpPr>
            <p:grpSpPr>
              <a:xfrm>
                <a:off x="5896449" y="6342060"/>
                <a:ext cx="203293" cy="179084"/>
                <a:chOff x="5809249" y="4654996"/>
                <a:chExt cx="203293" cy="179084"/>
              </a:xfrm>
            </p:grpSpPr>
            <p:sp>
              <p:nvSpPr>
                <p:cNvPr id="980" name="Freeform 979"/>
                <p:cNvSpPr/>
                <p:nvPr/>
              </p:nvSpPr>
              <p:spPr>
                <a:xfrm rot="16933226" flipH="1">
                  <a:off x="5821354" y="4642891"/>
                  <a:ext cx="179084" cy="203293"/>
                </a:xfrm>
                <a:custGeom>
                  <a:avLst/>
                  <a:gdLst>
                    <a:gd name="connsiteX0" fmla="*/ 34562 w 161955"/>
                    <a:gd name="connsiteY0" fmla="*/ 42348 h 192886"/>
                    <a:gd name="connsiteX1" fmla="*/ 72662 w 161955"/>
                    <a:gd name="connsiteY1" fmla="*/ 438 h 192886"/>
                    <a:gd name="connsiteX2" fmla="*/ 158387 w 161955"/>
                    <a:gd name="connsiteY2" fmla="*/ 25203 h 192886"/>
                    <a:gd name="connsiteX3" fmla="*/ 146957 w 161955"/>
                    <a:gd name="connsiteY3" fmla="*/ 97593 h 192886"/>
                    <a:gd name="connsiteX4" fmla="*/ 158387 w 161955"/>
                    <a:gd name="connsiteY4" fmla="*/ 173793 h 192886"/>
                    <a:gd name="connsiteX5" fmla="*/ 80282 w 161955"/>
                    <a:gd name="connsiteY5" fmla="*/ 192843 h 192886"/>
                    <a:gd name="connsiteX6" fmla="*/ 28847 w 161955"/>
                    <a:gd name="connsiteY6" fmla="*/ 177603 h 192886"/>
                    <a:gd name="connsiteX7" fmla="*/ 272 w 161955"/>
                    <a:gd name="connsiteY7" fmla="*/ 135693 h 192886"/>
                    <a:gd name="connsiteX8" fmla="*/ 34562 w 161955"/>
                    <a:gd name="connsiteY8" fmla="*/ 42348 h 192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1955" h="192886">
                      <a:moveTo>
                        <a:pt x="34562" y="42348"/>
                      </a:moveTo>
                      <a:cubicBezTo>
                        <a:pt x="46627" y="19806"/>
                        <a:pt x="52025" y="3295"/>
                        <a:pt x="72662" y="438"/>
                      </a:cubicBezTo>
                      <a:cubicBezTo>
                        <a:pt x="93299" y="-2419"/>
                        <a:pt x="146005" y="9011"/>
                        <a:pt x="158387" y="25203"/>
                      </a:cubicBezTo>
                      <a:cubicBezTo>
                        <a:pt x="170769" y="41395"/>
                        <a:pt x="146957" y="72828"/>
                        <a:pt x="146957" y="97593"/>
                      </a:cubicBezTo>
                      <a:cubicBezTo>
                        <a:pt x="146957" y="122358"/>
                        <a:pt x="169500" y="157918"/>
                        <a:pt x="158387" y="173793"/>
                      </a:cubicBezTo>
                      <a:cubicBezTo>
                        <a:pt x="147275" y="189668"/>
                        <a:pt x="101872" y="192208"/>
                        <a:pt x="80282" y="192843"/>
                      </a:cubicBezTo>
                      <a:cubicBezTo>
                        <a:pt x="58692" y="193478"/>
                        <a:pt x="42182" y="187128"/>
                        <a:pt x="28847" y="177603"/>
                      </a:cubicBezTo>
                      <a:cubicBezTo>
                        <a:pt x="15512" y="168078"/>
                        <a:pt x="3447" y="153156"/>
                        <a:pt x="272" y="135693"/>
                      </a:cubicBezTo>
                      <a:cubicBezTo>
                        <a:pt x="-2903" y="118231"/>
                        <a:pt x="22497" y="64890"/>
                        <a:pt x="34562" y="42348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1" name="Freeform 980"/>
                <p:cNvSpPr/>
                <p:nvPr/>
              </p:nvSpPr>
              <p:spPr>
                <a:xfrm>
                  <a:off x="5843278" y="4663260"/>
                  <a:ext cx="144258" cy="162553"/>
                </a:xfrm>
                <a:custGeom>
                  <a:avLst/>
                  <a:gdLst>
                    <a:gd name="connsiteX0" fmla="*/ 1013469 w 3102239"/>
                    <a:gd name="connsiteY0" fmla="*/ 2297080 h 2739562"/>
                    <a:gd name="connsiteX1" fmla="*/ 952509 w 3102239"/>
                    <a:gd name="connsiteY1" fmla="*/ 2373280 h 2739562"/>
                    <a:gd name="connsiteX2" fmla="*/ 925839 w 3102239"/>
                    <a:gd name="connsiteY2" fmla="*/ 2449480 h 2739562"/>
                    <a:gd name="connsiteX3" fmla="*/ 960129 w 3102239"/>
                    <a:gd name="connsiteY3" fmla="*/ 2533300 h 2739562"/>
                    <a:gd name="connsiteX4" fmla="*/ 1104909 w 3102239"/>
                    <a:gd name="connsiteY4" fmla="*/ 2639980 h 2739562"/>
                    <a:gd name="connsiteX5" fmla="*/ 1367799 w 3102239"/>
                    <a:gd name="connsiteY5" fmla="*/ 2708560 h 2739562"/>
                    <a:gd name="connsiteX6" fmla="*/ 1642119 w 3102239"/>
                    <a:gd name="connsiteY6" fmla="*/ 2739040 h 2739562"/>
                    <a:gd name="connsiteX7" fmla="*/ 1836429 w 3102239"/>
                    <a:gd name="connsiteY7" fmla="*/ 2723800 h 2739562"/>
                    <a:gd name="connsiteX8" fmla="*/ 1992639 w 3102239"/>
                    <a:gd name="connsiteY8" fmla="*/ 2674270 h 2739562"/>
                    <a:gd name="connsiteX9" fmla="*/ 2049789 w 3102239"/>
                    <a:gd name="connsiteY9" fmla="*/ 2582830 h 2739562"/>
                    <a:gd name="connsiteX10" fmla="*/ 2045979 w 3102239"/>
                    <a:gd name="connsiteY10" fmla="*/ 2483770 h 2739562"/>
                    <a:gd name="connsiteX11" fmla="*/ 1969779 w 3102239"/>
                    <a:gd name="connsiteY11" fmla="*/ 2399950 h 2739562"/>
                    <a:gd name="connsiteX12" fmla="*/ 2099319 w 3102239"/>
                    <a:gd name="connsiteY12" fmla="*/ 2319940 h 2739562"/>
                    <a:gd name="connsiteX13" fmla="*/ 2205999 w 3102239"/>
                    <a:gd name="connsiteY13" fmla="*/ 2156110 h 2739562"/>
                    <a:gd name="connsiteX14" fmla="*/ 2282199 w 3102239"/>
                    <a:gd name="connsiteY14" fmla="*/ 2007520 h 2739562"/>
                    <a:gd name="connsiteX15" fmla="*/ 2415549 w 3102239"/>
                    <a:gd name="connsiteY15" fmla="*/ 1927510 h 2739562"/>
                    <a:gd name="connsiteX16" fmla="*/ 2590809 w 3102239"/>
                    <a:gd name="connsiteY16" fmla="*/ 1870360 h 2739562"/>
                    <a:gd name="connsiteX17" fmla="*/ 2823219 w 3102239"/>
                    <a:gd name="connsiteY17" fmla="*/ 1839880 h 2739562"/>
                    <a:gd name="connsiteX18" fmla="*/ 2998479 w 3102239"/>
                    <a:gd name="connsiteY18" fmla="*/ 1775110 h 2739562"/>
                    <a:gd name="connsiteX19" fmla="*/ 3082299 w 3102239"/>
                    <a:gd name="connsiteY19" fmla="*/ 1672240 h 2739562"/>
                    <a:gd name="connsiteX20" fmla="*/ 3101349 w 3102239"/>
                    <a:gd name="connsiteY20" fmla="*/ 1489360 h 2739562"/>
                    <a:gd name="connsiteX21" fmla="*/ 3063249 w 3102239"/>
                    <a:gd name="connsiteY21" fmla="*/ 1367440 h 2739562"/>
                    <a:gd name="connsiteX22" fmla="*/ 2922279 w 3102239"/>
                    <a:gd name="connsiteY22" fmla="*/ 1253140 h 2739562"/>
                    <a:gd name="connsiteX23" fmla="*/ 2674629 w 3102239"/>
                    <a:gd name="connsiteY23" fmla="*/ 1230280 h 2739562"/>
                    <a:gd name="connsiteX24" fmla="*/ 2449839 w 3102239"/>
                    <a:gd name="connsiteY24" fmla="*/ 1291240 h 2739562"/>
                    <a:gd name="connsiteX25" fmla="*/ 2202189 w 3102239"/>
                    <a:gd name="connsiteY25" fmla="*/ 1477930 h 2739562"/>
                    <a:gd name="connsiteX26" fmla="*/ 2049789 w 3102239"/>
                    <a:gd name="connsiteY26" fmla="*/ 1253140 h 2739562"/>
                    <a:gd name="connsiteX27" fmla="*/ 2186949 w 3102239"/>
                    <a:gd name="connsiteY27" fmla="*/ 997870 h 2739562"/>
                    <a:gd name="connsiteX28" fmla="*/ 2312679 w 3102239"/>
                    <a:gd name="connsiteY28" fmla="*/ 609250 h 2739562"/>
                    <a:gd name="connsiteX29" fmla="*/ 2339349 w 3102239"/>
                    <a:gd name="connsiteY29" fmla="*/ 357790 h 2739562"/>
                    <a:gd name="connsiteX30" fmla="*/ 2286009 w 3102239"/>
                    <a:gd name="connsiteY30" fmla="*/ 117760 h 2739562"/>
                    <a:gd name="connsiteX31" fmla="*/ 2148849 w 3102239"/>
                    <a:gd name="connsiteY31" fmla="*/ 11080 h 2739562"/>
                    <a:gd name="connsiteX32" fmla="*/ 1943109 w 3102239"/>
                    <a:gd name="connsiteY32" fmla="*/ 11080 h 2739562"/>
                    <a:gd name="connsiteX33" fmla="*/ 1817379 w 3102239"/>
                    <a:gd name="connsiteY33" fmla="*/ 79660 h 2739562"/>
                    <a:gd name="connsiteX34" fmla="*/ 1691649 w 3102239"/>
                    <a:gd name="connsiteY34" fmla="*/ 327310 h 2739562"/>
                    <a:gd name="connsiteX35" fmla="*/ 1619259 w 3102239"/>
                    <a:gd name="connsiteY35" fmla="*/ 536860 h 2739562"/>
                    <a:gd name="connsiteX36" fmla="*/ 1607829 w 3102239"/>
                    <a:gd name="connsiteY36" fmla="*/ 696880 h 2739562"/>
                    <a:gd name="connsiteX37" fmla="*/ 1584969 w 3102239"/>
                    <a:gd name="connsiteY37" fmla="*/ 948340 h 2739562"/>
                    <a:gd name="connsiteX38" fmla="*/ 1604019 w 3102239"/>
                    <a:gd name="connsiteY38" fmla="*/ 1058830 h 2739562"/>
                    <a:gd name="connsiteX39" fmla="*/ 1501149 w 3102239"/>
                    <a:gd name="connsiteY39" fmla="*/ 1051210 h 2739562"/>
                    <a:gd name="connsiteX40" fmla="*/ 1398279 w 3102239"/>
                    <a:gd name="connsiteY40" fmla="*/ 521620 h 2739562"/>
                    <a:gd name="connsiteX41" fmla="*/ 1192539 w 3102239"/>
                    <a:gd name="connsiteY41" fmla="*/ 247300 h 2739562"/>
                    <a:gd name="connsiteX42" fmla="*/ 960129 w 3102239"/>
                    <a:gd name="connsiteY42" fmla="*/ 133000 h 2739562"/>
                    <a:gd name="connsiteX43" fmla="*/ 811539 w 3102239"/>
                    <a:gd name="connsiteY43" fmla="*/ 144430 h 2739562"/>
                    <a:gd name="connsiteX44" fmla="*/ 647709 w 3102239"/>
                    <a:gd name="connsiteY44" fmla="*/ 277780 h 2739562"/>
                    <a:gd name="connsiteX45" fmla="*/ 613419 w 3102239"/>
                    <a:gd name="connsiteY45" fmla="*/ 403510 h 2739562"/>
                    <a:gd name="connsiteX46" fmla="*/ 598179 w 3102239"/>
                    <a:gd name="connsiteY46" fmla="*/ 563530 h 2739562"/>
                    <a:gd name="connsiteX47" fmla="*/ 681999 w 3102239"/>
                    <a:gd name="connsiteY47" fmla="*/ 784510 h 2739562"/>
                    <a:gd name="connsiteX48" fmla="*/ 899169 w 3102239"/>
                    <a:gd name="connsiteY48" fmla="*/ 1081690 h 2739562"/>
                    <a:gd name="connsiteX49" fmla="*/ 990609 w 3102239"/>
                    <a:gd name="connsiteY49" fmla="*/ 1241710 h 2739562"/>
                    <a:gd name="connsiteX50" fmla="*/ 906789 w 3102239"/>
                    <a:gd name="connsiteY50" fmla="*/ 1333150 h 2739562"/>
                    <a:gd name="connsiteX51" fmla="*/ 605799 w 3102239"/>
                    <a:gd name="connsiteY51" fmla="*/ 1077880 h 2739562"/>
                    <a:gd name="connsiteX52" fmla="*/ 304809 w 3102239"/>
                    <a:gd name="connsiteY52" fmla="*/ 982630 h 2739562"/>
                    <a:gd name="connsiteX53" fmla="*/ 64779 w 3102239"/>
                    <a:gd name="connsiteY53" fmla="*/ 1055020 h 2739562"/>
                    <a:gd name="connsiteX54" fmla="*/ 9 w 3102239"/>
                    <a:gd name="connsiteY54" fmla="*/ 1260760 h 2739562"/>
                    <a:gd name="connsiteX55" fmla="*/ 60969 w 3102239"/>
                    <a:gd name="connsiteY55" fmla="*/ 1443640 h 2739562"/>
                    <a:gd name="connsiteX56" fmla="*/ 186699 w 3102239"/>
                    <a:gd name="connsiteY56" fmla="*/ 1576990 h 2739562"/>
                    <a:gd name="connsiteX57" fmla="*/ 369579 w 3102239"/>
                    <a:gd name="connsiteY57" fmla="*/ 1672240 h 2739562"/>
                    <a:gd name="connsiteX58" fmla="*/ 518169 w 3102239"/>
                    <a:gd name="connsiteY58" fmla="*/ 1717960 h 2739562"/>
                    <a:gd name="connsiteX59" fmla="*/ 762009 w 3102239"/>
                    <a:gd name="connsiteY59" fmla="*/ 1797970 h 2739562"/>
                    <a:gd name="connsiteX60" fmla="*/ 788679 w 3102239"/>
                    <a:gd name="connsiteY60" fmla="*/ 1927510 h 2739562"/>
                    <a:gd name="connsiteX61" fmla="*/ 842019 w 3102239"/>
                    <a:gd name="connsiteY61" fmla="*/ 2079910 h 2739562"/>
                    <a:gd name="connsiteX62" fmla="*/ 925839 w 3102239"/>
                    <a:gd name="connsiteY62" fmla="*/ 2217070 h 2739562"/>
                    <a:gd name="connsiteX63" fmla="*/ 1013469 w 3102239"/>
                    <a:gd name="connsiteY63" fmla="*/ 2297080 h 2739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3102239" h="2739562">
                      <a:moveTo>
                        <a:pt x="1013469" y="2297080"/>
                      </a:moveTo>
                      <a:cubicBezTo>
                        <a:pt x="1017914" y="2323115"/>
                        <a:pt x="967114" y="2347880"/>
                        <a:pt x="952509" y="2373280"/>
                      </a:cubicBezTo>
                      <a:cubicBezTo>
                        <a:pt x="937904" y="2398680"/>
                        <a:pt x="924569" y="2422810"/>
                        <a:pt x="925839" y="2449480"/>
                      </a:cubicBezTo>
                      <a:cubicBezTo>
                        <a:pt x="927109" y="2476150"/>
                        <a:pt x="930284" y="2501550"/>
                        <a:pt x="960129" y="2533300"/>
                      </a:cubicBezTo>
                      <a:cubicBezTo>
                        <a:pt x="989974" y="2565050"/>
                        <a:pt x="1036964" y="2610770"/>
                        <a:pt x="1104909" y="2639980"/>
                      </a:cubicBezTo>
                      <a:cubicBezTo>
                        <a:pt x="1172854" y="2669190"/>
                        <a:pt x="1278264" y="2692050"/>
                        <a:pt x="1367799" y="2708560"/>
                      </a:cubicBezTo>
                      <a:cubicBezTo>
                        <a:pt x="1457334" y="2725070"/>
                        <a:pt x="1564014" y="2736500"/>
                        <a:pt x="1642119" y="2739040"/>
                      </a:cubicBezTo>
                      <a:cubicBezTo>
                        <a:pt x="1720224" y="2741580"/>
                        <a:pt x="1778009" y="2734595"/>
                        <a:pt x="1836429" y="2723800"/>
                      </a:cubicBezTo>
                      <a:cubicBezTo>
                        <a:pt x="1894849" y="2713005"/>
                        <a:pt x="1957079" y="2697765"/>
                        <a:pt x="1992639" y="2674270"/>
                      </a:cubicBezTo>
                      <a:cubicBezTo>
                        <a:pt x="2028199" y="2650775"/>
                        <a:pt x="2040899" y="2614580"/>
                        <a:pt x="2049789" y="2582830"/>
                      </a:cubicBezTo>
                      <a:cubicBezTo>
                        <a:pt x="2058679" y="2551080"/>
                        <a:pt x="2059314" y="2514250"/>
                        <a:pt x="2045979" y="2483770"/>
                      </a:cubicBezTo>
                      <a:cubicBezTo>
                        <a:pt x="2032644" y="2453290"/>
                        <a:pt x="1960889" y="2427255"/>
                        <a:pt x="1969779" y="2399950"/>
                      </a:cubicBezTo>
                      <a:cubicBezTo>
                        <a:pt x="1978669" y="2372645"/>
                        <a:pt x="2059949" y="2360580"/>
                        <a:pt x="2099319" y="2319940"/>
                      </a:cubicBezTo>
                      <a:cubicBezTo>
                        <a:pt x="2138689" y="2279300"/>
                        <a:pt x="2175519" y="2208180"/>
                        <a:pt x="2205999" y="2156110"/>
                      </a:cubicBezTo>
                      <a:cubicBezTo>
                        <a:pt x="2236479" y="2104040"/>
                        <a:pt x="2247274" y="2045620"/>
                        <a:pt x="2282199" y="2007520"/>
                      </a:cubicBezTo>
                      <a:cubicBezTo>
                        <a:pt x="2317124" y="1969420"/>
                        <a:pt x="2364114" y="1950370"/>
                        <a:pt x="2415549" y="1927510"/>
                      </a:cubicBezTo>
                      <a:cubicBezTo>
                        <a:pt x="2466984" y="1904650"/>
                        <a:pt x="2522864" y="1884965"/>
                        <a:pt x="2590809" y="1870360"/>
                      </a:cubicBezTo>
                      <a:cubicBezTo>
                        <a:pt x="2658754" y="1855755"/>
                        <a:pt x="2755274" y="1855755"/>
                        <a:pt x="2823219" y="1839880"/>
                      </a:cubicBezTo>
                      <a:cubicBezTo>
                        <a:pt x="2891164" y="1824005"/>
                        <a:pt x="2955299" y="1803050"/>
                        <a:pt x="2998479" y="1775110"/>
                      </a:cubicBezTo>
                      <a:cubicBezTo>
                        <a:pt x="3041659" y="1747170"/>
                        <a:pt x="3065154" y="1719865"/>
                        <a:pt x="3082299" y="1672240"/>
                      </a:cubicBezTo>
                      <a:cubicBezTo>
                        <a:pt x="3099444" y="1624615"/>
                        <a:pt x="3104524" y="1540160"/>
                        <a:pt x="3101349" y="1489360"/>
                      </a:cubicBezTo>
                      <a:cubicBezTo>
                        <a:pt x="3098174" y="1438560"/>
                        <a:pt x="3093094" y="1406810"/>
                        <a:pt x="3063249" y="1367440"/>
                      </a:cubicBezTo>
                      <a:cubicBezTo>
                        <a:pt x="3033404" y="1328070"/>
                        <a:pt x="2987049" y="1276000"/>
                        <a:pt x="2922279" y="1253140"/>
                      </a:cubicBezTo>
                      <a:cubicBezTo>
                        <a:pt x="2857509" y="1230280"/>
                        <a:pt x="2753369" y="1223930"/>
                        <a:pt x="2674629" y="1230280"/>
                      </a:cubicBezTo>
                      <a:cubicBezTo>
                        <a:pt x="2595889" y="1236630"/>
                        <a:pt x="2528579" y="1249965"/>
                        <a:pt x="2449839" y="1291240"/>
                      </a:cubicBezTo>
                      <a:cubicBezTo>
                        <a:pt x="2371099" y="1332515"/>
                        <a:pt x="2268864" y="1484280"/>
                        <a:pt x="2202189" y="1477930"/>
                      </a:cubicBezTo>
                      <a:cubicBezTo>
                        <a:pt x="2135514" y="1471580"/>
                        <a:pt x="2052329" y="1333150"/>
                        <a:pt x="2049789" y="1253140"/>
                      </a:cubicBezTo>
                      <a:cubicBezTo>
                        <a:pt x="2047249" y="1173130"/>
                        <a:pt x="2143134" y="1105185"/>
                        <a:pt x="2186949" y="997870"/>
                      </a:cubicBezTo>
                      <a:cubicBezTo>
                        <a:pt x="2230764" y="890555"/>
                        <a:pt x="2287279" y="715930"/>
                        <a:pt x="2312679" y="609250"/>
                      </a:cubicBezTo>
                      <a:cubicBezTo>
                        <a:pt x="2338079" y="502570"/>
                        <a:pt x="2343794" y="439705"/>
                        <a:pt x="2339349" y="357790"/>
                      </a:cubicBezTo>
                      <a:cubicBezTo>
                        <a:pt x="2334904" y="275875"/>
                        <a:pt x="2317759" y="175545"/>
                        <a:pt x="2286009" y="117760"/>
                      </a:cubicBezTo>
                      <a:cubicBezTo>
                        <a:pt x="2254259" y="59975"/>
                        <a:pt x="2205999" y="28860"/>
                        <a:pt x="2148849" y="11080"/>
                      </a:cubicBezTo>
                      <a:cubicBezTo>
                        <a:pt x="2091699" y="-6700"/>
                        <a:pt x="1998354" y="-350"/>
                        <a:pt x="1943109" y="11080"/>
                      </a:cubicBezTo>
                      <a:cubicBezTo>
                        <a:pt x="1887864" y="22510"/>
                        <a:pt x="1859289" y="26955"/>
                        <a:pt x="1817379" y="79660"/>
                      </a:cubicBezTo>
                      <a:cubicBezTo>
                        <a:pt x="1775469" y="132365"/>
                        <a:pt x="1724669" y="251110"/>
                        <a:pt x="1691649" y="327310"/>
                      </a:cubicBezTo>
                      <a:cubicBezTo>
                        <a:pt x="1658629" y="403510"/>
                        <a:pt x="1633229" y="475265"/>
                        <a:pt x="1619259" y="536860"/>
                      </a:cubicBezTo>
                      <a:cubicBezTo>
                        <a:pt x="1605289" y="598455"/>
                        <a:pt x="1613544" y="628300"/>
                        <a:pt x="1607829" y="696880"/>
                      </a:cubicBezTo>
                      <a:cubicBezTo>
                        <a:pt x="1602114" y="765460"/>
                        <a:pt x="1585604" y="888015"/>
                        <a:pt x="1584969" y="948340"/>
                      </a:cubicBezTo>
                      <a:cubicBezTo>
                        <a:pt x="1584334" y="1008665"/>
                        <a:pt x="1617989" y="1041685"/>
                        <a:pt x="1604019" y="1058830"/>
                      </a:cubicBezTo>
                      <a:cubicBezTo>
                        <a:pt x="1590049" y="1075975"/>
                        <a:pt x="1535439" y="1140745"/>
                        <a:pt x="1501149" y="1051210"/>
                      </a:cubicBezTo>
                      <a:cubicBezTo>
                        <a:pt x="1466859" y="961675"/>
                        <a:pt x="1449714" y="655605"/>
                        <a:pt x="1398279" y="521620"/>
                      </a:cubicBezTo>
                      <a:cubicBezTo>
                        <a:pt x="1346844" y="387635"/>
                        <a:pt x="1265564" y="312070"/>
                        <a:pt x="1192539" y="247300"/>
                      </a:cubicBezTo>
                      <a:cubicBezTo>
                        <a:pt x="1119514" y="182530"/>
                        <a:pt x="1023629" y="150145"/>
                        <a:pt x="960129" y="133000"/>
                      </a:cubicBezTo>
                      <a:cubicBezTo>
                        <a:pt x="896629" y="115855"/>
                        <a:pt x="863609" y="120300"/>
                        <a:pt x="811539" y="144430"/>
                      </a:cubicBezTo>
                      <a:cubicBezTo>
                        <a:pt x="759469" y="168560"/>
                        <a:pt x="680729" y="234600"/>
                        <a:pt x="647709" y="277780"/>
                      </a:cubicBezTo>
                      <a:cubicBezTo>
                        <a:pt x="614689" y="320960"/>
                        <a:pt x="621674" y="355885"/>
                        <a:pt x="613419" y="403510"/>
                      </a:cubicBezTo>
                      <a:cubicBezTo>
                        <a:pt x="605164" y="451135"/>
                        <a:pt x="586749" y="500030"/>
                        <a:pt x="598179" y="563530"/>
                      </a:cubicBezTo>
                      <a:cubicBezTo>
                        <a:pt x="609609" y="627030"/>
                        <a:pt x="631834" y="698150"/>
                        <a:pt x="681999" y="784510"/>
                      </a:cubicBezTo>
                      <a:cubicBezTo>
                        <a:pt x="732164" y="870870"/>
                        <a:pt x="847734" y="1005490"/>
                        <a:pt x="899169" y="1081690"/>
                      </a:cubicBezTo>
                      <a:cubicBezTo>
                        <a:pt x="950604" y="1157890"/>
                        <a:pt x="989339" y="1199800"/>
                        <a:pt x="990609" y="1241710"/>
                      </a:cubicBezTo>
                      <a:cubicBezTo>
                        <a:pt x="991879" y="1283620"/>
                        <a:pt x="970924" y="1360455"/>
                        <a:pt x="906789" y="1333150"/>
                      </a:cubicBezTo>
                      <a:cubicBezTo>
                        <a:pt x="842654" y="1305845"/>
                        <a:pt x="706129" y="1136300"/>
                        <a:pt x="605799" y="1077880"/>
                      </a:cubicBezTo>
                      <a:cubicBezTo>
                        <a:pt x="505469" y="1019460"/>
                        <a:pt x="394979" y="986440"/>
                        <a:pt x="304809" y="982630"/>
                      </a:cubicBezTo>
                      <a:cubicBezTo>
                        <a:pt x="214639" y="978820"/>
                        <a:pt x="115579" y="1008665"/>
                        <a:pt x="64779" y="1055020"/>
                      </a:cubicBezTo>
                      <a:cubicBezTo>
                        <a:pt x="13979" y="1101375"/>
                        <a:pt x="644" y="1195990"/>
                        <a:pt x="9" y="1260760"/>
                      </a:cubicBezTo>
                      <a:cubicBezTo>
                        <a:pt x="-626" y="1325530"/>
                        <a:pt x="29854" y="1390935"/>
                        <a:pt x="60969" y="1443640"/>
                      </a:cubicBezTo>
                      <a:cubicBezTo>
                        <a:pt x="92084" y="1496345"/>
                        <a:pt x="135264" y="1538890"/>
                        <a:pt x="186699" y="1576990"/>
                      </a:cubicBezTo>
                      <a:cubicBezTo>
                        <a:pt x="238134" y="1615090"/>
                        <a:pt x="314334" y="1648745"/>
                        <a:pt x="369579" y="1672240"/>
                      </a:cubicBezTo>
                      <a:cubicBezTo>
                        <a:pt x="424824" y="1695735"/>
                        <a:pt x="518169" y="1717960"/>
                        <a:pt x="518169" y="1717960"/>
                      </a:cubicBezTo>
                      <a:cubicBezTo>
                        <a:pt x="583574" y="1738915"/>
                        <a:pt x="716924" y="1763045"/>
                        <a:pt x="762009" y="1797970"/>
                      </a:cubicBezTo>
                      <a:cubicBezTo>
                        <a:pt x="807094" y="1832895"/>
                        <a:pt x="775344" y="1880520"/>
                        <a:pt x="788679" y="1927510"/>
                      </a:cubicBezTo>
                      <a:cubicBezTo>
                        <a:pt x="802014" y="1974500"/>
                        <a:pt x="819159" y="2031650"/>
                        <a:pt x="842019" y="2079910"/>
                      </a:cubicBezTo>
                      <a:cubicBezTo>
                        <a:pt x="864879" y="2128170"/>
                        <a:pt x="896629" y="2178335"/>
                        <a:pt x="925839" y="2217070"/>
                      </a:cubicBezTo>
                      <a:cubicBezTo>
                        <a:pt x="955049" y="2255805"/>
                        <a:pt x="1009024" y="2271045"/>
                        <a:pt x="1013469" y="229708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971" name="Picture 39" descr="http://www.bbc.co.uk/staticarchive/a053cf023fc4018dee50ed23c5e3b53c90e0dd42.gif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4606"/>
            <a:stretch/>
          </p:blipFill>
          <p:spPr bwMode="auto">
            <a:xfrm>
              <a:off x="7022506" y="6034451"/>
              <a:ext cx="2028421" cy="2904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10" name="Oval Callout 1009"/>
          <p:cNvSpPr/>
          <p:nvPr/>
        </p:nvSpPr>
        <p:spPr>
          <a:xfrm>
            <a:off x="3560635" y="2677099"/>
            <a:ext cx="1101278" cy="932007"/>
          </a:xfrm>
          <a:prstGeom prst="wedgeEllipseCallout">
            <a:avLst>
              <a:gd name="adj1" fmla="val -124618"/>
              <a:gd name="adj2" fmla="val 2807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I’m Delilah the Diorite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67" name="TextBox 366"/>
          <p:cNvSpPr txBox="1"/>
          <p:nvPr/>
        </p:nvSpPr>
        <p:spPr>
          <a:xfrm rot="17869612">
            <a:off x="3265137" y="1323334"/>
            <a:ext cx="707245" cy="369332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3859145"/>
              </a:avLst>
            </a:prstTxWarp>
            <a:spAutoFit/>
          </a:bodyPr>
          <a:lstStyle/>
          <a:p>
            <a:r>
              <a:rPr lang="en-US" dirty="0" smtClean="0"/>
              <a:t>Uplift</a:t>
            </a:r>
            <a:endParaRPr lang="en-US" dirty="0"/>
          </a:p>
        </p:txBody>
      </p:sp>
      <p:sp>
        <p:nvSpPr>
          <p:cNvPr id="368" name="Isosceles Triangle 367"/>
          <p:cNvSpPr/>
          <p:nvPr/>
        </p:nvSpPr>
        <p:spPr>
          <a:xfrm rot="9483030">
            <a:off x="3186460" y="4491166"/>
            <a:ext cx="259204" cy="32455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9" name="TextBox 368"/>
          <p:cNvSpPr txBox="1"/>
          <p:nvPr/>
        </p:nvSpPr>
        <p:spPr>
          <a:xfrm rot="15686873">
            <a:off x="2846674" y="3712554"/>
            <a:ext cx="1249060" cy="369332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2915873"/>
              </a:avLst>
            </a:prstTxWarp>
            <a:spAutoFit/>
          </a:bodyPr>
          <a:lstStyle/>
          <a:p>
            <a:r>
              <a:rPr lang="en-US" dirty="0" smtClean="0"/>
              <a:t>Subduction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48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44000" decel="4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C -0.00209 -0.00232 -0.00486 -0.00463 -0.00729 -0.00625 C -0.00799 -0.00741 -0.00938 -0.00857 -0.01059 -0.0088 C -0.01372 -0.01227 -0.01823 -0.01412 -0.0217 -0.0169 C -0.02257 -0.01852 -0.02396 -0.02014 -0.02535 -0.02107 C -0.02639 -0.02292 -0.02726 -0.02431 -0.02865 -0.02546 C -0.02952 -0.02755 -0.03143 -0.03009 -0.03282 -0.03171 C -0.03299 -0.03357 -0.03368 -0.03426 -0.0342 -0.03588 C -0.03455 -0.03843 -0.03611 -0.04005 -0.03664 -0.04259 C -0.03698 -0.04468 -0.03733 -0.04676 -0.03837 -0.04838 C -0.03889 -0.05232 -0.03854 -0.0507 -0.03924 -0.05301 C -0.03941 -0.05486 -0.03976 -0.05509 -0.04028 -0.05671 C -0.04202 -0.075 -0.03733 -0.0963 -0.04254 -0.11366 C -0.04289 -0.12014 -0.04358 -0.12709 -0.04479 -0.13334 C -0.04479 -0.13403 -0.04497 -0.13472 -0.04497 -0.13542 C -0.04514 -0.13634 -0.04514 -0.13727 -0.04532 -0.1382 C -0.04549 -0.14028 -0.04584 -0.14445 -0.04584 -0.14445 C -0.04584 -0.14722 -0.0474 -0.16644 -0.0441 -0.17292 C -0.04341 -0.17732 -0.04254 -0.18218 -0.0408 -0.18588 C -0.03993 -0.19306 -0.03455 -0.19931 -0.03247 -0.20625 C -0.03229 -0.20741 -0.0316 -0.20949 -0.0316 -0.20949 C -0.03108 -0.21667 -0.03108 -0.21829 -0.03091 -0.22847 C -0.03091 -0.2294 -0.03282 -0.24468 -0.02813 -0.24584 C -0.02674 -0.24676 -0.02535 -0.24769 -0.02396 -0.24815 C -0.02292 -0.2463 -0.02205 -0.24445 -0.02049 -0.24329 C -0.02032 -0.24167 -0.01875 -0.23959 -0.01771 -0.2382 C -0.01754 -0.23681 -0.01702 -0.23588 -0.01632 -0.23472 C -0.01598 -0.23009 -0.01615 -0.22408 -0.01389 -0.22037 C -0.0132 -0.21713 -0.01164 -0.21227 -0.0092 -0.21065 C -0.00764 -0.20718 -0.00434 -0.20533 -0.00139 -0.20486 C 1.66667E-6 -0.20417 0.00139 -0.20324 0.00277 -0.20301 C 0.00312 -0.20255 0.00955 -0.19398 0.01059 -0.19329 C 0.01128 -0.19167 0.01215 -0.18935 0.01336 -0.18843 C 0.01406 -0.18634 0.01441 -0.18426 0.01562 -0.18264 C 0.01597 -0.17963 0.01666 -0.17639 0.01753 -0.17361 C 0.01771 -0.17153 0.0184 -0.16991 0.01892 -0.16806 C 0.01909 -0.16597 0.01961 -0.16435 0.01979 -0.16227 C 0.01996 -0.15533 0.01927 -0.14421 0.0217 -0.13773 C 0.02187 -0.13658 0.02257 -0.13449 0.02257 -0.13449 C 0.02309 -0.13102 0.02552 -0.12709 0.02777 -0.12523 C 0.02847 -0.12338 0.03125 -0.12176 0.03281 -0.12153 C 0.03489 -0.11968 0.03715 -0.11898 0.03941 -0.11736 C 0.04288 -0.11482 0.04514 -0.11158 0.04809 -0.10857 C 0.04826 -0.10648 0.04913 -0.10255 0.05034 -0.10139 C 0.05052 -0.09954 0.05034 -0.10023 0.05104 -0.09838 C 0.05121 -0.09769 0.05173 -0.09653 0.05173 -0.09653 C 0.05208 -0.09398 0.05295 -0.09144 0.05364 -0.08912 C 0.05399 -0.08681 0.05486 -0.08403 0.0559 -0.08218 C 0.05625 -0.07963 0.05781 -0.0757 0.05972 -0.07477 C 0.06076 -0.07338 0.06232 -0.07199 0.06389 -0.07153 C 0.06458 -0.07014 0.06597 -0.06991 0.06718 -0.06968 C 0.07014 -0.06806 0.07378 -0.0669 0.07691 -0.06667 C 0.08385 -0.0669 0.0901 -0.06783 0.09687 -0.06921 C 0.09809 -0.06991 0.09948 -0.0706 0.10086 -0.07107 C 0.10225 -0.07269 0.10503 -0.07384 0.10694 -0.07431 C 0.10798 -0.07523 0.10885 -0.07593 0.11007 -0.07616 C 0.11302 -0.07824 0.11718 -0.07847 0.12048 -0.07917 C 0.12552 -0.07894 0.12604 -0.07871 0.12968 -0.07778 C 0.13073 -0.07685 0.13125 -0.07662 0.13246 -0.07662 " pathEditMode="relative" ptsTypes="ffffffffffffffffffffffffffffffffffffffffffffffffffffffffffA">
                                      <p:cBhvr>
                                        <p:cTn id="11" dur="1000" fill="hold"/>
                                        <p:tgtEl>
                                          <p:spTgt spid="7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6.2963E-6 C -0.00018 -0.00441 -0.00122 -0.00927 -0.00278 -0.01297 C -0.00313 -0.01552 -0.00382 -0.01714 -0.00469 -0.01922 C -0.00504 -0.02154 -0.00573 -0.02501 -0.00695 -0.02686 C -0.00764 -0.02987 -0.00851 -0.03311 -0.00972 -0.03589 C -0.01007 -0.03913 -0.01181 -0.04283 -0.01302 -0.04584 C -0.01372 -0.0507 -0.01545 -0.05487 -0.01667 -0.0595 C -0.01719 -0.06436 -0.0191 -0.06899 -0.01962 -0.07408 C -0.01962 -0.08334 -0.01962 -0.09283 -0.01945 -0.10209 C -0.01945 -0.1051 -0.01945 -0.10996 -0.01823 -0.11251 C -0.01806 -0.11459 -0.01771 -0.11575 -0.01736 -0.1176 C -0.01702 -0.12316 -0.01667 -0.12871 -0.01632 -0.13427 C -0.01649 -0.13843 -0.01649 -0.14283 -0.01667 -0.147 C -0.01684 -0.15024 -0.01719 -0.15649 -0.01719 -0.15649 C -0.01736 -0.16274 -0.01736 -0.16968 -0.01858 -0.17593 C -0.01893 -0.17987 -0.01893 -0.18265 -0.02014 -0.18612 C -0.02066 -0.18936 -0.02101 -0.19214 -0.02136 -0.19538 C -0.02153 -0.20371 -0.02344 -0.21459 -0.02101 -0.22246 C -0.02083 -0.22455 -0.02049 -0.22593 -0.02014 -0.22779 C -0.01997 -0.2301 -0.01979 -0.23265 -0.0191 -0.23473 C -0.01858 -0.24214 -0.01997 -0.2514 -0.01736 -0.25834 C -0.01719 -0.25996 -0.01684 -0.26066 -0.01597 -0.26205 C -0.01563 -0.26482 -0.01146 -0.26482 -0.00972 -0.26505 C -0.0066 -0.26505 -0.0033 -0.26505 -0.00018 -0.26482 C 0.00121 -0.26482 0.00364 -0.26367 0.00364 -0.26367 C 0.00538 -0.26228 0.00694 -0.26135 0.00833 -0.25927 C 0.0092 -0.25788 0.00937 -0.25672 0.01042 -0.25556 C 0.01059 -0.25394 0.01094 -0.25279 0.0118 -0.2514 C 0.01215 -0.24931 0.01267 -0.24723 0.01319 -0.24515 C 0.01337 -0.24283 0.01371 -0.24052 0.01423 -0.23843 C 0.01441 -0.23357 0.01476 -0.22848 0.0151 -0.22362 C 0.01528 -0.21876 0.01528 -0.21251 0.01736 -0.20811 C 0.01771 -0.20556 0.01892 -0.20348 0.02031 -0.20186 C 0.02083 -0.20117 0.02205 -0.20001 0.02205 -0.20001 C 0.02239 -0.19746 0.02448 -0.19677 0.02587 -0.19515 C 0.02847 -0.19214 0.0368 -0.18936 0.04028 -0.1889 C 0.04288 -0.18542 0.04826 -0.18519 0.05139 -0.18218 C 0.05278 -0.1808 0.05347 -0.17848 0.05451 -0.17686 C 0.05573 -0.17478 0.05764 -0.17246 0.05903 -0.17061 C 0.05972 -0.16806 0.06076 -0.16598 0.0618 -0.16367 C 0.06198 -0.16019 0.06285 -0.15649 0.06371 -0.15325 C 0.06389 -0.15024 0.06441 -0.14769 0.06458 -0.14468 C 0.06476 -0.13172 0.06389 -0.10857 0.0743 -0.10024 C 0.07517 -0.09885 0.07587 -0.09839 0.07708 -0.09769 C 0.07934 -0.09538 0.08264 -0.09306 0.08542 -0.0926 C 0.08976 -0.08959 0.10191 -0.09098 0.10417 -0.09098 C 0.10781 -0.09029 0.11146 -0.09005 0.1151 -0.08959 C 0.11771 -0.08867 0.12048 -0.08774 0.12309 -0.08705 C 0.12621 -0.08542 0.12899 -0.08218 0.13229 -0.08149 C 0.13264 -0.08056 0.13559 -0.07871 0.1368 -0.07848 C 0.13802 -0.07848 0.13976 -0.07848 0.14097 -0.07917 C 0.14149 -0.07941 0.14184 -0.08033 0.14253 -0.08033 " pathEditMode="relative" ptsTypes="fffffffffffffffffffffffffffffffffffffffffffffffffffA">
                                      <p:cBhvr>
                                        <p:cTn id="14" dur="1000" fill="hold"/>
                                        <p:tgtEl>
                                          <p:spTgt spid="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007 C -0.00069 -0.00324 -0.00104 -0.00694 -0.00156 -0.01064 C -0.00191 -0.0125 -0.00243 -0.0162 -0.00243 -0.0162 C -0.00278 -0.02291 -0.00399 -0.03101 -0.00173 -0.03726 C -0.00139 -0.03935 -0.00087 -0.04143 -0.00035 -0.04328 C -1.11111E-6 -0.04537 0.00035 -0.04837 0.00104 -0.05023 C 0.00122 -0.05277 0.00174 -0.05509 0.00243 -0.05763 C 0.00278 -0.06134 0.00295 -0.06597 0.00434 -0.06921 C 0.00452 -0.07291 0.00486 -0.07592 0.00538 -0.07962 C 0.00521 -0.08773 0.00504 -0.09421 0.00434 -0.10185 C 0.00417 -0.10347 0.00417 -0.10532 0.00382 -0.10694 C 0.00365 -0.10833 0.00295 -0.11134 0.00295 -0.11134 C 0.00261 -0.1155 0.00226 -0.11967 0.00122 -0.12361 C 0.00104 -0.12546 0.00087 -0.12662 0.00035 -0.12847 C -0.00017 -0.13333 -0.00139 -0.14074 -0.00243 -0.1456 C -0.00278 -0.14953 -0.0033 -0.15439 -0.00434 -0.1581 C -0.00486 -0.16666 -0.0059 -0.17546 -0.0066 -0.18402 C -0.00642 -0.18796 -0.00625 -0.19166 -0.00538 -0.1956 C -0.00521 -0.19768 -0.00451 -0.19953 -0.00399 -0.20138 C -0.00382 -0.20347 -0.00347 -0.20555 -0.0026 -0.2074 C -0.00243 -0.20856 -0.00208 -0.20949 -0.00173 -0.21064 C -0.00156 -0.21203 -0.00139 -0.21388 -0.00104 -0.21504 C -0.00087 -0.21574 -0.00035 -0.21689 -0.00035 -0.21689 C -1.11111E-6 -0.21898 0.00035 -0.22129 0.00104 -0.22337 C 0.00139 -0.22685 0.00191 -0.23009 0.00243 -0.23356 C 0.00313 -0.24513 -0.00104 -0.25995 0.00538 -0.26851 C 0.00608 -0.2706 0.0092 -0.27199 0.01094 -0.27245 C 0.01788 -0.27199 0.02101 -0.26805 0.02743 -0.2655 C 0.0283 -0.26458 0.03021 -0.26296 0.03021 -0.26296 C 0.03056 -0.26226 0.03125 -0.26203 0.0316 -0.26134 C 0.03177 -0.26087 0.0316 -0.26018 0.03177 -0.25949 C 0.03229 -0.25671 0.03316 -0.253 0.03438 -0.25069 C 0.03455 -0.24814 0.0349 -0.24513 0.03577 -0.24282 C 0.03646 -0.23611 0.03577 -0.24282 0.03629 -0.22662 C 0.03646 -0.21898 0.03663 -0.20069 0.04271 -0.19583 C 0.04445 -0.19305 0.04688 -0.1912 0.04965 -0.19074 C 0.05156 -0.18865 0.05642 -0.18935 0.05903 -0.18888 C 0.06077 -0.18819 0.06215 -0.18726 0.06406 -0.18703 C 0.06684 -0.18333 0.07118 -0.18263 0.07379 -0.178 C 0.07413 -0.17569 0.07517 -0.17291 0.07604 -0.1706 C 0.07639 -0.16805 0.07691 -0.16527 0.07795 -0.16319 C 0.07847 -0.15787 0.07865 -0.15254 0.07761 -0.14745 C 0.07795 -0.13981 0.07622 -0.12847 0.07934 -0.12175 C 0.07952 -0.12013 0.07969 -0.11921 0.08021 -0.11782 C 0.08056 -0.11597 0.0809 -0.11388 0.08177 -0.11226 C 0.08229 -0.11018 0.08264 -0.10925 0.08351 -0.1074 C 0.08368 -0.10578 0.08507 -0.10416 0.08629 -0.10324 C 0.0875 -0.10046 0.09167 -0.09745 0.0941 -0.09652 C 0.09774 -0.09305 0.10399 -0.0905 0.10851 -0.08912 C 0.1099 -0.08865 0.11337 -0.08819 0.11372 -0.08819 C 0.11458 -0.08796 0.11649 -0.08773 0.11649 -0.08773 C 0.12083 -0.08819 0.12327 -0.08935 0.12708 -0.09027 C 0.12847 -0.09097 0.13004 -0.09166 0.1316 -0.09212 C 0.13351 -0.09328 0.13507 -0.09444 0.13715 -0.09467 C 0.13767 -0.0949 0.13854 -0.0956 0.13854 -0.0956 " pathEditMode="relative" ptsTypes="ffffffffffffffffffffffffffffffffffffffffffffffffffffffA">
                                      <p:cBhvr>
                                        <p:cTn id="17" dur="1000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1111E-6 3.7037E-7 C 0.00018 -0.00301 0.00053 -0.00602 0.0014 -0.00879 C 0.00174 -0.01342 0.00174 -0.01805 0.00278 -0.02245 C 0.00313 -0.025 0.00313 -0.02778 0.00348 -0.03032 C 0.00365 -0.03125 0.00417 -0.03264 0.00417 -0.03264 C 0.00435 -0.03426 0.00452 -0.03657 0.00487 -0.03819 C 0.00504 -0.03889 0.00556 -0.04004 0.00556 -0.04004 C 0.00574 -0.04213 0.00626 -0.04375 0.00695 -0.0456 C 0.00712 -0.04861 0.00712 -0.05185 0.00834 -0.0544 C 0.00869 -0.05717 0.00938 -0.06018 0.00973 -0.06296 C 0.0099 -0.06458 0.01077 -0.06736 0.01077 -0.06736 C 0.01129 -0.07106 0.01199 -0.07477 0.01251 -0.07847 C 0.01285 -0.08379 0.0132 -0.08935 0.01355 -0.09467 C 0.01337 -0.09907 0.01337 -0.10347 0.01268 -0.10764 C 0.01251 -0.11041 0.01216 -0.11319 0.01181 -0.11597 C 0.01164 -0.11852 0.01129 -0.12083 0.01129 -0.12338 C 0.01129 -0.12824 0.01181 -0.13773 0.01181 -0.13773 C 0.01199 -0.15139 0.01146 -0.16065 0.01442 -0.17245 C 0.01494 -0.17893 0.01598 -0.18611 0.01719 -0.19259 C 0.01737 -0.19491 0.01771 -0.19722 0.01806 -0.19953 C 0.01841 -0.22037 0.01719 -0.2419 0.01945 -0.2625 C 0.01962 -0.26666 0.01945 -0.27338 0.02275 -0.27592 C 0.02431 -0.2794 0.02865 -0.28078 0.03126 -0.28102 C 0.03247 -0.28148 0.03369 -0.28171 0.0349 -0.28217 C 0.03976 -0.28171 0.04185 -0.28009 0.04601 -0.27731 C 0.04758 -0.27477 0.04949 -0.27222 0.05053 -0.26921 C 0.0507 -0.26759 0.05157 -0.26597 0.05192 -0.26435 C 0.05209 -0.26342 0.05278 -0.26134 0.05278 -0.26134 C 0.05296 -0.25972 0.0533 -0.25833 0.05348 -0.25671 C 0.0533 -0.25046 0.05313 -0.2456 0.05244 -0.23958 C 0.05244 -0.23703 0.05209 -0.2294 0.0533 -0.22546 C 0.05383 -0.22153 0.05712 -0.21203 0.06025 -0.21111 C 0.06181 -0.20949 0.06355 -0.20833 0.06546 -0.20741 C 0.06598 -0.20717 0.06685 -0.20671 0.06685 -0.20671 C 0.06841 -0.20486 0.07535 -0.20046 0.07744 -0.2 C 0.07865 -0.19907 0.07935 -0.19838 0.08056 -0.19815 C 0.0823 -0.19699 0.08317 -0.19491 0.08473 -0.19328 C 0.08525 -0.19004 0.08716 -0.1875 0.08768 -0.18403 C 0.08751 -0.17662 0.08768 -0.17106 0.08681 -0.16412 C 0.08664 -0.16041 0.08612 -0.15694 0.08577 -0.15324 C 0.08612 -0.14861 0.08612 -0.14491 0.08803 -0.14074 C 0.08855 -0.1375 0.0908 -0.13333 0.09306 -0.13171 C 0.0941 -0.13009 0.09567 -0.1294 0.09723 -0.12893 C 0.09879 -0.12778 0.1007 -0.12731 0.10244 -0.12708 C 0.10765 -0.12477 0.1132 -0.12569 0.11858 -0.12523 C 0.12015 -0.12384 0.12188 -0.12338 0.12362 -0.12222 C 0.12483 -0.12129 0.12553 -0.11991 0.12692 -0.11921 C 0.12778 -0.11736 0.129 -0.1162 0.12969 -0.11412 C 0.13004 -0.1118 0.13282 -0.10416 0.13473 -0.1037 C 0.13629 -0.10208 0.13803 -0.10139 0.13994 -0.10139 " pathEditMode="relative" ptsTypes="fffffffffffffffffffffffffffffffffffffffffffffffffA">
                                      <p:cBhvr>
                                        <p:cTn id="20" dur="1000" fill="hold"/>
                                        <p:tgtEl>
                                          <p:spTgt spid="7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5.18519E-6 C 0.00052 -0.00208 0.00069 -0.00323 0.00174 -0.00485 C 0.00191 -0.00717 0.00417 -0.01157 0.0059 -0.01272 C 0.00608 -0.01434 0.0066 -0.01481 0.00746 -0.01573 C 0.00799 -0.01712 0.00851 -0.01874 0.0092 -0.02013 C 0.00937 -0.02175 0.01007 -0.02291 0.01059 -0.02453 C 0.01094 -0.02708 0.01215 -0.02985 0.01285 -0.0324 C 0.01319 -0.03379 0.01424 -0.0361 0.01424 -0.0361 C 0.01458 -0.03865 0.01562 -0.04212 0.01667 -0.04421 C 0.01701 -0.04583 0.01736 -0.04883 0.0184 -0.04976 C 0.01875 -0.05161 0.0191 -0.05346 0.01944 -0.05532 C 0.01962 -0.05624 0.02031 -0.05833 0.02031 -0.05833 C 0.02049 -0.05971 0.02118 -0.06203 0.02118 -0.06203 C 0.02153 -0.06527 0.02135 -0.06921 0.02257 -0.07221 C 0.02292 -0.07522 0.02344 -0.07823 0.02396 -0.08124 C 0.0243 -0.09073 0.02604 -0.10069 0.02326 -0.10971 C 0.02292 -0.11411 0.02309 -0.11712 0.02396 -0.12152 C 0.0243 -0.12939 0.02396 -0.13703 0.02274 -0.1449 C 0.02257 -0.14814 0.02222 -0.15161 0.02187 -0.15485 C 0.02205 -0.15902 0.02205 -0.16342 0.02222 -0.16758 C 0.02239 -0.17013 0.02396 -0.17499 0.02396 -0.17499 C 0.0243 -0.17708 0.02465 -0.17916 0.02535 -0.18124 C 0.02587 -0.1868 0.0276 -0.19351 0.02951 -0.1986 C 0.02969 -0.20115 0.03021 -0.20393 0.03055 -0.20647 C 0.03038 -0.21458 0.03055 -0.22013 0.02882 -0.22708 C 0.02847 -0.23147 0.0276 -0.23587 0.02691 -0.24004 C 0.02656 -0.24444 0.02639 -0.2493 0.02552 -0.25346 C 0.02517 -0.25902 0.02448 -0.26897 0.03003 -0.27036 C 0.03212 -0.27013 0.03333 -0.26944 0.03524 -0.26897 C 0.03819 -0.26666 0.04201 -0.26504 0.04479 -0.26226 C 0.04618 -0.26087 0.04722 -0.25879 0.04861 -0.2574 C 0.0493 -0.25555 0.05035 -0.25439 0.05104 -0.25277 C 0.05139 -0.25208 0.05174 -0.25046 0.05174 -0.25046 C 0.05191 -0.24883 0.05226 -0.24721 0.05278 -0.24559 C 0.05364 -0.23842 0.05243 -0.23078 0.05451 -0.22407 C 0.05503 -0.22036 0.05816 -0.21018 0.06059 -0.20833 C 0.06094 -0.20578 0.06302 -0.20393 0.06424 -0.20184 C 0.0658 -0.19907 0.06684 -0.19583 0.06805 -0.19305 C 0.06858 -0.19073 0.06944 -0.18842 0.07031 -0.1861 C 0.07066 -0.18309 0.0717 -0.18055 0.07257 -0.17777 C 0.07292 -0.17476 0.07361 -0.17129 0.07448 -0.16851 C 0.07465 -0.16712 0.07535 -0.16481 0.07535 -0.16481 C 0.07552 -0.16319 0.07587 -0.16133 0.07674 -0.16018 C 0.07726 -0.15856 0.07726 -0.15763 0.0783 -0.15647 C 0.07917 -0.15393 0.08594 -0.14976 0.08837 -0.1486 C 0.08958 -0.14721 0.09149 -0.14559 0.09305 -0.14536 C 0.09392 -0.14374 0.09514 -0.14305 0.09618 -0.14189 C 0.0967 -0.14073 0.09809 -0.13819 0.09896 -0.13749 C 0.09948 -0.1361 0.10035 -0.13471 0.10087 -0.13333 C 0.10104 -0.13194 0.10174 -0.12962 0.10174 -0.12962 C 0.10191 -0.12846 0.10208 -0.12708 0.10243 -0.12592 C 0.1026 -0.12522 0.10312 -0.12407 0.10312 -0.12407 C 0.1033 -0.12291 0.10347 -0.12152 0.10382 -0.12036 C 0.10399 -0.11967 0.10451 -0.11851 0.10451 -0.11851 C 0.10503 -0.11504 0.10712 -0.10532 0.10972 -0.10462 C 0.11024 -0.103 0.11111 -0.10254 0.11215 -0.10161 C 0.1125 -0.10046 0.11424 -0.09907 0.11424 -0.09907 C 0.1151 -0.09768 0.11649 -0.09652 0.11771 -0.09536 C 0.11823 -0.09397 0.11979 -0.09374 0.12083 -0.09305 C 0.12743 -0.08865 0.1316 -0.08981 0.13993 -0.08981 " pathEditMode="relative" ptsTypes="fffffffffffffffffffffffffffffffffffffffffffffffffffffffffffA">
                                      <p:cBhvr>
                                        <p:cTn id="23" dur="1000" fill="hold"/>
                                        <p:tgtEl>
                                          <p:spTgt spid="7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C 0.00052 -0.00347 0.00573 -0.00949 0.00834 -0.00996 C 0.00903 -0.01135 0.01042 -0.01158 0.01163 -0.01181 C 0.0125 -0.01343 0.01754 -0.01505 0.0191 -0.01551 C 0.02292 -0.0176 0.02639 -0.02084 0.02969 -0.02408 C 0.03038 -0.02547 0.03091 -0.02593 0.03212 -0.02662 C 0.03282 -0.02847 0.03438 -0.03033 0.03525 -0.03218 C 0.03594 -0.03357 0.0375 -0.03588 0.0375 -0.03588 C 0.03768 -0.0375 0.03802 -0.0382 0.03889 -0.03935 C 0.03924 -0.04097 0.04028 -0.04422 0.04028 -0.04422 C 0.04045 -0.0456 0.04115 -0.04792 0.04115 -0.04792 C 0.04184 -0.05371 0.04167 -0.05949 0.04254 -0.06528 C 0.04271 -0.06806 0.04271 -0.07801 0.04393 -0.0794 C 0.04479 -0.08033 0.04601 -0.08102 0.04688 -0.08195 C 0.04757 -0.0838 0.04775 -0.08565 0.04809 -0.0875 C 0.04827 -0.09445 0.04827 -0.10162 0.04913 -0.10857 C 0.04948 -0.11922 0.05139 -0.13241 0.04879 -0.1426 C 0.04844 -0.14584 0.04757 -0.14885 0.04688 -0.15185 C 0.0467 -0.15324 0.04601 -0.15625 0.04601 -0.15625 C 0.04566 -0.15926 0.04514 -0.16227 0.04462 -0.16528 C 0.04445 -0.16875 0.0441 -0.17222 0.04358 -0.1757 C 0.04288 -0.19352 0.04219 -0.21227 0.04393 -0.2301 C 0.04375 -0.23588 0.0408 -0.25255 0.04549 -0.25625 C 0.0467 -0.25857 0.05018 -0.25949 0.05226 -0.25996 C 0.054 -0.26111 0.05834 -0.25972 0.05834 -0.25972 C 0.0599 -0.2588 0.05938 -0.2581 0.06111 -0.25787 C 0.06268 -0.25533 0.06459 -0.25301 0.06684 -0.25162 C 0.06736 -0.25023 0.06858 -0.24885 0.06945 -0.24792 C 0.07032 -0.24607 0.07153 -0.24236 0.07309 -0.24144 C 0.07431 -0.23912 0.07448 -0.23611 0.07587 -0.2338 C 0.07604 -0.23125 0.07639 -0.22894 0.07726 -0.22662 C 0.07726 -0.22408 0.07657 -0.2051 0.07865 -0.19815 C 0.07934 -0.19051 0.08212 -0.18449 0.08698 -0.18033 C 0.08785 -0.17894 0.08907 -0.17847 0.09028 -0.17778 C 0.09288 -0.17431 0.09566 -0.17107 0.09809 -0.16736 C 0.09931 -0.16551 0.10035 -0.16343 0.10191 -0.16227 C 0.10243 -0.16042 0.10382 -0.15718 0.10504 -0.15602 C 0.10521 -0.15394 0.10591 -0.15255 0.10643 -0.1507 C 0.1066 -0.14908 0.10695 -0.14792 0.10712 -0.1463 C 0.10747 -0.14051 0.10799 -0.13403 0.10972 -0.12847 C 0.11007 -0.12523 0.11216 -0.11667 0.11476 -0.11482 C 0.1165 -0.11204 0.11893 -0.10949 0.1217 -0.10903 C 0.12379 -0.10764 0.12604 -0.10672 0.1283 -0.10556 C 0.12917 -0.10347 0.1283 -0.1051 0.13004 -0.10371 C 0.13073 -0.10301 0.13212 -0.10162 0.13212 -0.10162 C 0.13264 -0.10023 0.13316 -0.09954 0.1342 -0.09885 C 0.1349 -0.09769 0.13455 -0.09699 0.13559 -0.0963 C 0.13577 -0.09468 0.13646 -0.09283 0.13716 -0.09144 C 0.13733 -0.09028 0.1375 -0.08935 0.13768 -0.0882 C 0.13785 -0.0875 0.13837 -0.08588 0.13837 -0.08588 C 0.13854 -0.0838 0.13924 -0.08195 0.13976 -0.0801 C 0.14011 -0.07685 0.14132 -0.07037 0.14445 -0.07037 " pathEditMode="relative" ptsTypes="fffffffffffffffffffffffffffffffffffffffffffffffffffA">
                                      <p:cBhvr>
                                        <p:cTn id="26" dur="100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093 C -0.00452 -0.00439 -0.00868 -0.00972 -0.01372 -0.01319 C -0.01424 -0.01435 -0.01545 -0.01527 -0.0165 -0.0162 C -0.01702 -0.01759 -0.01754 -0.01805 -0.01806 -0.01921 C -0.01841 -0.02013 -0.01945 -0.02175 -0.01945 -0.02175 C -0.01979 -0.02361 -0.01997 -0.02453 -0.02066 -0.02615 C -0.02084 -0.02777 -0.02136 -0.0287 -0.02205 -0.02986 C -0.0224 -0.03263 -0.02309 -0.03518 -0.02344 -0.03796 C -0.02327 -0.05115 -0.02379 -0.06736 -0.0217 -0.08101 C -0.02136 -0.08703 -0.02118 -0.09305 -0.02084 -0.09907 C -0.02066 -0.1081 -0.01823 -0.12083 -0.02205 -0.1287 C -0.02275 -0.13356 -0.02448 -0.13888 -0.02622 -0.14328 C -0.02674 -0.14745 -0.02761 -0.15439 -0.029 -0.1581 C -0.02952 -0.16967 -0.03108 -0.18194 -0.02865 -0.19328 C -0.02761 -0.2074 -0.0316 -0.225 -0.025 -0.2368 C -0.02483 -0.23842 -0.02396 -0.23958 -0.02275 -0.23981 C -0.02136 -0.2412 -0.01945 -0.24143 -0.01788 -0.24166 C -0.01059 -0.24097 -0.00313 -0.23217 -0.00035 -0.22314 C 0.00069 -0.21967 0.00156 -0.21597 0.00277 -0.2125 C 0.00295 -0.20879 0.00347 -0.20509 0.00416 -0.20138 C 0.00434 -0.1905 0.00399 -0.17222 0.01337 -0.16689 C 0.01406 -0.16574 0.01545 -0.16458 0.01666 -0.16435 C 0.01805 -0.16319 0.01944 -0.16203 0.02083 -0.16134 C 0.02239 -0.15972 0.02396 -0.15902 0.02587 -0.1581 C 0.02847 -0.15347 0.03021 -0.14837 0.03281 -0.14398 C 0.03298 -0.14212 0.03316 -0.14097 0.0342 -0.13958 C 0.03455 -0.13564 0.03472 -0.13101 0.03559 -0.12731 C 0.03646 -0.11944 0.03837 -0.10879 0.04392 -0.10439 C 0.04548 -0.10092 0.04913 -0.09791 0.05225 -0.09699 C 0.05451 -0.0956 0.05694 -0.09537 0.05937 -0.09513 C 0.06146 -0.09398 0.06041 -0.09444 0.06198 -0.09398 C 0.06406 -0.09259 0.06632 -0.09143 0.06823 -0.08981 C 0.06944 -0.08888 0.07014 -0.08703 0.07135 -0.08611 C 0.0717 -0.08518 0.07378 -0.08148 0.07448 -0.08101 C 0.07517 -0.07592 0.08038 -0.07013 0.0835 -0.06736 C 0.08402 -0.06597 0.08507 -0.06597 0.08611 -0.0655 C 0.08732 -0.06319 0.09045 -0.06111 0.09253 -0.06064 C 0.09479 -0.05902 0.09826 -0.0574 0.10087 -0.05694 C 0.10208 -0.05648 0.10295 -0.05601 0.10416 -0.05532 C 0.10677 -0.05555 0.1085 -0.05601 0.11076 -0.05648 C 0.11284 -0.05763 0.11493 -0.0581 0.11718 -0.05833 C 0.1184 -0.05879 0.12014 -0.05949 0.121 -0.06064 C 0.1217 -0.06157 0.12309 -0.06319 0.12309 -0.06319 C 0.12448 -0.0662 0.12604 -0.06875 0.12725 -0.07199 C 0.1276 -0.07523 0.1283 -0.078 0.1283 -0.08125 " pathEditMode="relative" ptsTypes="ffffffffffffffffffffffffffffffffffffffffffffA">
                                      <p:cBhvr>
                                        <p:cTn id="29" dur="1000" fill="hold"/>
                                        <p:tgtEl>
                                          <p:spTgt spid="7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-1.48148E-6 C -0.00018 -0.00787 -0.00053 -0.01157 -0.00139 -0.01852 C -0.00157 -0.02222 -0.00192 -0.02615 -0.00226 -0.02986 C -0.00244 -0.03403 -0.00261 -0.03889 -0.00365 -0.04282 C -0.00383 -0.04838 -0.00452 -0.0581 -0.00608 -0.06296 C -0.00643 -0.0662 -0.00678 -0.06967 -0.00712 -0.07291 C -0.0073 -0.09143 -0.00539 -0.125 -0.00834 -0.14838 C -0.00851 -0.15115 -0.00886 -0.15301 -0.00921 -0.15578 C -0.00938 -0.15926 -0.01008 -0.1625 -0.0106 -0.16597 C -0.01077 -0.17014 -0.01146 -0.17361 -0.01198 -0.17778 C -0.01146 -0.19028 -0.01129 -0.20301 -0.01251 -0.21551 C -0.01233 -0.22546 -0.01355 -0.23125 -0.00921 -0.23842 C -0.00817 -0.24352 -0.004 -0.24629 -0.00053 -0.24745 C 0.01354 -0.24699 0.00798 -0.24791 0.01371 -0.24629 C 0.01683 -0.24421 0.01874 -0.2412 0.0217 -0.23889 C 0.02326 -0.23611 0.02499 -0.23379 0.02638 -0.23078 C 0.02812 -0.22731 0.02829 -0.22268 0.03003 -0.21921 C 0.03038 -0.2169 0.03055 -0.21504 0.03142 -0.21296 C 0.03194 -0.20903 0.03159 -0.21065 0.03229 -0.2081 C 0.03281 -0.20231 0.03246 -0.19375 0.03454 -0.18819 C 0.03489 -0.18449 0.03524 -0.18125 0.03645 -0.17778 C 0.03663 -0.17569 0.03767 -0.1743 0.03836 -0.17245 C 0.04079 -0.16597 0.04444 -0.16319 0.04982 -0.16227 C 0.05225 -0.16111 0.05121 -0.16157 0.05277 -0.16111 C 0.05468 -0.15995 0.05711 -0.15926 0.05885 -0.15764 C 0.06093 -0.15578 0.06267 -0.15301 0.06475 -0.15115 C 0.06545 -0.1493 0.06649 -0.14838 0.06753 -0.14699 C 0.06961 -0.14375 0.071 -0.1375 0.07256 -0.13333 C 0.07274 -0.13194 0.07291 -0.13102 0.07361 -0.12986 C 0.07395 -0.12847 0.07482 -0.12615 0.07482 -0.12615 C 0.07534 -0.12222 0.07742 -0.11805 0.07899 -0.11481 C 0.08211 -0.10856 0.08489 -0.09953 0.09114 -0.09815 C 0.09288 -0.09722 0.09461 -0.09653 0.09635 -0.09583 C 0.10364 -0.09606 0.11006 -0.09676 0.11718 -0.09768 C 0.12256 -0.09745 0.12708 -0.09629 0.13246 -0.09629 " pathEditMode="relative" ptsTypes="ffffffffffffffffffffffffffffffffffA">
                                      <p:cBhvr>
                                        <p:cTn id="32" dur="1000" fill="hold"/>
                                        <p:tgtEl>
                                          <p:spTgt spid="7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-0.00046 C -3.05556E-6 -0.00301 0.00139 -0.00694 0.00295 -0.00856 C 0.00469 -0.01319 0.00573 -0.01852 0.00747 -0.02338 C 0.00782 -0.02523 0.00816 -0.02708 0.00886 -0.02893 C 0.00903 -0.03102 0.00973 -0.03264 0.01025 -0.03449 C 0.01042 -0.03634 0.01077 -0.03819 0.01129 -0.04004 C 0.01164 -0.04375 0.01198 -0.04722 0.01216 -0.05116 C 0.0125 -0.07153 0.01702 -0.09444 0.01129 -0.11342 C 0.01094 -0.11759 0.01025 -0.12222 0.00903 -0.12616 C 0.00886 -0.12824 0.00816 -0.13078 0.00747 -0.13241 C 0.00695 -0.13588 0.00591 -0.14004 0.00486 -0.14352 C 0.00417 -0.14861 0.00434 -0.1537 0.00521 -0.15856 C 0.00539 -0.16111 0.00608 -0.16319 0.0066 -0.16574 C 0.00677 -0.16875 0.00747 -0.17153 0.00799 -0.17453 C 0.00834 -0.18009 0.01025 -0.18588 0.01164 -0.1912 C 0.01198 -0.19444 0.0125 -0.19745 0.01302 -0.20046 C 0.01285 -0.20879 0.01285 -0.2125 0.01181 -0.21944 C 0.01164 -0.22523 0.01007 -0.23634 0.01441 -0.24051 C 0.01459 -0.24213 0.01493 -0.24282 0.01598 -0.24375 C 0.01684 -0.24537 0.01875 -0.24653 0.02014 -0.24676 C 0.02136 -0.24768 0.0224 -0.24838 0.02379 -0.24861 C 0.02535 -0.24953 0.02709 -0.25023 0.02882 -0.25046 C 0.03177 -0.25254 0.03473 -0.24907 0.03768 -0.24838 C 0.03837 -0.24699 0.04098 -0.24629 0.04219 -0.2456 C 0.04254 -0.24514 0.04323 -0.24491 0.04358 -0.24421 C 0.04532 -0.24143 0.04375 -0.24213 0.04549 -0.24166 C 0.04636 -0.23981 0.04636 -0.23819 0.04688 -0.23634 C 0.04705 -0.23356 0.04792 -0.23125 0.04879 -0.2287 C 0.04914 -0.22685 0.04931 -0.22523 0.04966 -0.22338 C 0.04983 -0.22129 0.05 -0.21898 0.05052 -0.2169 C 0.05104 -0.20717 0.04757 -0.19491 0.05243 -0.18727 C 0.05469 -0.1794 0.05973 -0.17546 0.0658 -0.1743 C 0.06684 -0.17361 0.06771 -0.17338 0.06875 -0.17315 C 0.07014 -0.17245 0.07136 -0.17199 0.07275 -0.17153 C 0.07552 -0.16921 0.0717 -0.17222 0.0757 -0.17014 C 0.07743 -0.16921 0.07917 -0.16759 0.08073 -0.16643 C 0.08177 -0.16574 0.08247 -0.16412 0.08316 -0.16273 C 0.08334 -0.16227 0.08386 -0.16157 0.08386 -0.16157 C 0.0842 -0.15972 0.0849 -0.15903 0.08577 -0.15764 C 0.08629 -0.15463 0.08542 -0.15833 0.08664 -0.15578 C 0.08768 -0.15347 0.08837 -0.14977 0.08907 -0.14722 C 0.08941 -0.14097 0.08993 -0.13472 0.0882 -0.12893 C 0.08802 -0.12662 0.0875 -0.1243 0.08733 -0.12199 C 0.0875 -0.11852 0.08716 -0.11366 0.08872 -0.11018 C 0.08976 -0.10486 0.09236 -0.09653 0.09601 -0.09375 C 0.09914 -0.0912 0.10452 -0.09004 0.10799 -0.08981 C 0.1099 -0.08981 0.11181 -0.08981 0.11372 -0.09004 C 0.11563 -0.09028 0.1191 -0.09491 0.12153 -0.0956 C 0.12292 -0.09653 0.12431 -0.09653 0.1257 -0.09745 C 0.12639 -0.09884 0.12726 -0.09838 0.1283 -0.0993 C 0.12917 -0.10092 0.13056 -0.10116 0.13177 -0.10208 C 0.13264 -0.10185 0.13351 -0.10185 0.13438 -0.10162 C 0.1349 -0.10139 0.13594 -0.10046 0.13594 -0.10046 " pathEditMode="relative" ptsTypes="ffffffffffffffffffffffffffffffffffffffffffffffffffffA">
                                      <p:cBhvr>
                                        <p:cTn id="35" dur="1000" fill="hold"/>
                                        <p:tgtEl>
                                          <p:spTgt spid="7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2.22222E-6 C 5.27778E-6 -0.00162 -0.00017 -0.00671 0.0007 -0.00903 C 0.00331 -0.01597 0.00782 -0.01991 0.01268 -0.02384 C 0.01424 -0.025 0.01511 -0.02708 0.01667 -0.02824 C 0.01754 -0.03056 0.01945 -0.03519 0.02136 -0.03611 C 0.02258 -0.03866 0.02292 -0.0412 0.02414 -0.04375 C 0.02466 -0.04722 0.02622 -0.0507 0.02709 -0.05417 C 0.02744 -0.05556 0.02831 -0.05833 0.02831 -0.05833 C 0.02848 -0.06019 0.02865 -0.06157 0.02917 -0.06343 C 0.02935 -0.06574 0.02969 -0.06759 0.03022 -0.06968 C 0.03091 -0.07616 0.03126 -0.08287 0.03022 -0.08935 C 0.03004 -0.09352 0.03004 -0.09792 0.02935 -0.10185 C 0.02883 -0.10903 0.02813 -0.1162 0.02744 -0.12338 C 0.02726 -0.12616 0.02657 -0.13195 0.02657 -0.13195 C 0.02622 -0.14468 0.02431 -0.1588 0.02692 -0.1713 C 0.02709 -0.17361 0.02831 -0.17778 0.02935 -0.17963 C 0.02987 -0.18241 0.03056 -0.18542 0.03126 -0.1882 C 0.03178 -0.19005 0.03247 -0.19375 0.03247 -0.19375 C 0.03282 -0.19861 0.03299 -0.20347 0.03213 -0.20833 C 0.03213 -0.20949 0.03213 -0.21088 0.03195 -0.21204 C 0.03178 -0.21296 0.03126 -0.21482 0.03126 -0.21482 C 0.03108 -0.21782 0.03074 -0.22083 0.03022 -0.22384 C 0.03022 -0.22593 0.02935 -0.23796 0.03247 -0.24051 C 0.03351 -0.24282 0.03699 -0.24421 0.03907 -0.24445 C 0.04897 -0.24398 0.04254 -0.24375 0.0474 -0.24236 C 0.04844 -0.24144 0.05053 -0.23982 0.05053 -0.23982 C 0.0507 -0.23958 0.05591 -0.23472 0.0566 -0.23426 C 0.05765 -0.23148 0.06042 -0.2294 0.06164 -0.22639 C 0.06268 -0.22338 0.06338 -0.22083 0.0639 -0.21759 C 0.06407 -0.19838 0.06129 -0.18958 0.06633 -0.17593 C 0.06772 -0.16759 0.07553 -0.1632 0.08126 -0.16273 C 0.08438 -0.16181 0.08716 -0.16065 0.08994 -0.15833 C 0.09081 -0.15695 0.0915 -0.15625 0.09272 -0.15556 C 0.09358 -0.15324 0.09584 -0.15093 0.09723 -0.14907 C 0.09775 -0.14699 0.09827 -0.14537 0.09931 -0.14352 C 0.09983 -0.14144 0.10053 -0.13982 0.1014 -0.13796 C 0.10174 -0.13495 0.10261 -0.13218 0.10331 -0.1294 C 0.10331 -0.12338 0.10313 -0.11505 0.10383 -0.10833 C 0.104 -0.10602 0.10556 -0.10162 0.10556 -0.10162 C 0.10591 -0.09977 0.10608 -0.09838 0.10695 -0.09676 C 0.10765 -0.09259 0.11303 -0.08519 0.11633 -0.08426 C 0.12049 -0.07986 0.13178 -0.08333 0.13299 -0.08333 C 0.13421 -0.08403 0.13404 -0.08495 0.13525 -0.08519 C 0.13699 -0.08704 0.13612 -0.08657 0.13751 -0.08704 " pathEditMode="relative" ptsTypes="fffffffffffffffffffffffffffffffffffffffffffA">
                                      <p:cBhvr>
                                        <p:cTn id="38" dur="10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5.55556E-6 C -0.00781 -0.01527 -0.01215 -0.02245 -0.02448 -0.03171 C -0.02743 -0.03379 -0.02917 -0.03796 -0.03229 -0.03911 C -0.03316 -0.04004 -0.0342 -0.04097 -0.03507 -0.04212 C -0.03576 -0.04305 -0.03594 -0.04421 -0.03663 -0.04513 C -0.04062 -0.05046 -0.04601 -0.05393 -0.05 -0.05925 C -0.0533 -0.06365 -0.05608 -0.06898 -0.05937 -0.07337 C -0.06302 -0.07823 -0.06684 -0.0824 -0.07048 -0.08726 C -0.075 -0.09328 -0.08021 -0.09884 -0.08437 -0.10509 C -0.08559 -0.10694 -0.08698 -0.10856 -0.08837 -0.11041 C -0.08889 -0.11111 -0.08993 -0.11249 -0.08993 -0.11249 C -0.09132 -0.11712 -0.09358 -0.12314 -0.09618 -0.12661 C -0.09705 -0.13032 -0.09757 -0.13379 -0.09896 -0.13703 C -0.10052 -0.1456 -0.10035 -0.15323 -0.0967 -0.16064 C -0.09653 -0.16134 -0.09653 -0.16226 -0.09618 -0.16296 C -0.09583 -0.16365 -0.09514 -0.16365 -0.09496 -0.16435 C -0.09219 -0.17175 -0.09548 -0.16666 -0.09271 -0.17036 C -0.09167 -0.17476 -0.08923 -0.1787 -0.08663 -0.18217 C -0.08576 -0.18564 -0.08524 -0.18634 -0.08281 -0.18819 C -0.07847 -0.1956 -0.06962 -0.20856 -0.06337 -0.21249 C -0.06111 -0.2155 -0.05729 -0.22175 -0.05451 -0.22291 C -0.0526 -0.22523 -0.05121 -0.22708 -0.04896 -0.22893 C -0.04687 -0.23333 -0.04427 -0.23541 -0.04114 -0.23842 C -0.03767 -0.24513 -0.03333 -0.25023 -0.02882 -0.25624 C -0.0276 -0.25972 -0.02535 -0.26226 -0.02274 -0.26435 C -0.02222 -0.26666 -0.01996 -0.27036 -0.0184 -0.27106 C -0.01753 -0.27384 -0.01649 -0.27569 -0.01493 -0.27777 C -0.01423 -0.28032 -0.0125 -0.28333 -0.01059 -0.28448 C -0.00798 -0.28773 -0.00573 -0.2912 -0.00278 -0.29398 C -0.00052 -0.29907 0.00434 -0.30347 0.00833 -0.30578 C 0.01094 -0.31018 0.01875 -0.31782 0.02274 -0.3199 C 0.025 -0.3243 0.02726 -0.32499 0.03056 -0.328 C 0.03577 -0.33286 0.0408 -0.33726 0.04618 -0.34143 C 0.04983 -0.34421 0.05174 -0.34814 0.05608 -0.34953 C 0.05868 -0.35439 0.06441 -0.35462 0.06771 -0.35856 C 0.06962 -0.36087 0.07257 -0.36342 0.075 -0.36435 C 0.07795 -0.36736 0.0816 -0.36967 0.08507 -0.37175 C 0.08715 -0.37499 0.09045 -0.37523 0.0934 -0.37708 C 0.09757 -0.37962 0.10104 -0.38217 0.10556 -0.38356 C 0.11042 -0.38703 0.11563 -0.38842 0.12118 -0.38958 C 0.1224 -0.38935 0.125 -0.38888 0.125 -0.38888 " pathEditMode="relative" ptsTypes="ffffffffffffffffffffffffffffffffffffffffA">
                                      <p:cBhvr>
                                        <p:cTn id="48" dur="2000" fill="hold"/>
                                        <p:tgtEl>
                                          <p:spTgt spid="7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 tmFilter="0, 0; .2, .5; .8, .5; 1, 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000" autoRev="1" fill="hold"/>
                                        <p:tgtEl>
                                          <p:spTgt spid="7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48148E-6 C 0.00781 -0.00139 0.01597 -0.00602 0.02378 -0.00671 C 0.02864 -0.00717 0.03333 -0.00717 0.03819 -0.0074 C 0.05139 -0.00995 0.06354 -0.00995 0.07708 -0.01041 C 0.09305 -0.00995 0.10833 -0.00856 0.1243 -0.0081 C 0.14548 -0.00671 0.13784 -0.0081 0.14774 -0.00602 C 0.15173 -0.0037 0.15607 -0.00416 0.16041 -0.00301 C 0.16545 -0.00162 0.17031 0.00047 0.17552 0.00139 C 0.18073 0.00347 0.18628 0.0051 0.19166 0.00602 C 0.19774 0.00996 0.20659 0.0125 0.21319 0.01551 C 0.2158 0.01783 0.21979 0.02037 0.22274 0.02153 C 0.22656 0.025 0.22482 0.02361 0.22778 0.02593 C 0.22899 0.03125 0.22725 0.02593 0.22986 0.02894 C 0.23073 0.02986 0.23212 0.03264 0.23212 0.03264 C 0.23298 0.03611 0.23489 0.03912 0.23663 0.04213 C 0.23732 0.04537 0.23802 0.04861 0.23889 0.05185 C 0.23923 0.05417 0.23993 0.05625 0.23993 0.05857 C 0.23993 0.05972 0.23941 0.06227 0.23941 0.06227 " pathEditMode="relative" ptsTypes="fffffffffffffffffA">
                                      <p:cBhvr>
                                        <p:cTn id="70" dur="2000" fill="hold"/>
                                        <p:tgtEl>
                                          <p:spTgt spid="8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3000" fill="hold"/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3000" fill="hold"/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7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22222E-6 C 0.02795 -0.00046 0.0559 -0.00093 0.08385 0.0007 C 0.08784 0.00232 0.08576 0.00162 0.0901 0.00232 C 0.09392 0.0037 0.09774 0.00579 0.10173 0.00671 C 0.10729 0.01042 0.11406 0.01134 0.11962 0.01505 C 0.1243 0.01806 0.12934 0.02014 0.1342 0.02292 C 0.1368 0.02431 0.13958 0.02477 0.14218 0.02616 C 0.14791 0.02963 0.15347 0.03403 0.1592 0.03727 C 0.16128 0.03843 0.16284 0.04028 0.1651 0.0412 C 0.16753 0.04352 0.17083 0.04583 0.17378 0.04676 C 0.17621 0.04907 0.1809 0.05185 0.18385 0.05347 C 0.18576 0.05602 0.18802 0.0581 0.1901 0.06019 C 0.19184 0.06435 0.19514 0.06644 0.19757 0.07014 C 0.19791 0.07083 0.19843 0.07107 0.19878 0.07176 C 0.19948 0.07292 0.20017 0.07431 0.20087 0.0757 C 0.20121 0.07616 0.20173 0.07732 0.20173 0.07732 C 0.20208 0.07917 0.20295 0.08056 0.20347 0.08241 C 0.20382 0.08588 0.20521 0.08843 0.2059 0.09167 C 0.20625 0.09491 0.20677 0.09769 0.20764 0.1007 C 0.20816 0.10532 0.20816 0.10995 0.21041 0.11389 C 0.21406 0.12014 0.20989 0.1125 0.2125 0.11852 C 0.21302 0.11968 0.21423 0.12176 0.21423 0.12176 C 0.21475 0.12708 0.21597 0.13241 0.21389 0.13727 C 0.21267 0.14514 0.20833 0.15093 0.20416 0.15625 C 0.20052 0.16088 0.20312 0.15833 0.1993 0.16181 C 0.19878 0.16227 0.19757 0.16343 0.19757 0.16343 C 0.1967 0.16759 0.19809 0.16227 0.19583 0.16667 C 0.19462 0.16898 0.19323 0.17245 0.19218 0.175 C 0.19045 0.1794 0.18906 0.1838 0.1875 0.18843 C 0.18715 0.19421 0.18663 0.19954 0.18628 0.20556 C 0.1868 0.2132 0.18698 0.22037 0.1901 0.22685 C 0.19132 0.23218 0.19409 0.23773 0.19635 0.24236 C 0.19687 0.24352 0.19739 0.24514 0.19791 0.2463 C 0.19843 0.24745 0.19965 0.24954 0.19965 0.24954 C 0.20017 0.25162 0.20121 0.25278 0.20208 0.25463 C 0.2026 0.25579 0.20382 0.25787 0.20382 0.25787 C 0.20434 0.26042 0.20798 0.26435 0.20972 0.26574 C 0.21041 0.2662 0.21215 0.26667 0.21215 0.26667 C 0.21545 0.26991 0.21684 0.27616 0.22083 0.27847 C 0.22135 0.2794 0.22222 0.28171 0.22222 0.28171 " pathEditMode="relative" ptsTypes="fffffffffffffffffffffffffffffffffffffffA">
                                      <p:cBhvr>
                                        <p:cTn id="114" dur="2000" fill="hold"/>
                                        <p:tgtEl>
                                          <p:spTgt spid="9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8.67362E-19 C 0.00833 0.00139 0.0158 0.00139 0.02448 0.00162 C 0.03229 0.00416 0.0408 0.00393 0.04879 0.0044 C 0.05886 0.00416 0.06094 0.00324 0.06875 0.00231 C 0.07049 0.00139 0.07413 0.00069 0.07413 0.00069 C 0.09288 -0.00996 0.11545 -0.0007 0.13577 0.00116 C 0.14097 0.00254 0.13854 0.00208 0.14323 0.00278 C 0.14705 0.00416 0.14549 0.00347 0.14792 0.0044 C 0.15122 0.00764 0.15538 0.00787 0.15868 0.01065 C 0.16024 0.01204 0.16215 0.01481 0.16406 0.01551 C 0.16632 0.01736 0.17153 0.02268 0.17379 0.02338 C 0.17604 0.02569 0.17847 0.02824 0.18125 0.02893 C 0.18889 0.03449 0.20087 0.03889 0.20955 0.04051 C 0.21146 0.04166 0.21337 0.04282 0.21545 0.04329 C 0.21719 0.04467 0.2184 0.04653 0.22031 0.04722 C 0.22188 0.04861 0.22361 0.04977 0.22535 0.05069 C 0.22708 0.05301 0.22847 0.05532 0.23038 0.05717 C 0.2309 0.06041 0.23299 0.06065 0.2342 0.06342 C 0.23524 0.06597 0.23559 0.06852 0.23663 0.07106 C 0.23646 0.07639 0.23611 0.08264 0.23368 0.08727 C 0.23333 0.0919 0.23299 0.09629 0.23455 0.10069 C 0.23507 0.10347 0.23629 0.1044 0.2375 0.10671 C 0.23802 0.10926 0.24011 0.11296 0.24167 0.11504 C 0.24236 0.11967 0.2441 0.12523 0.24618 0.12893 C 0.2467 0.13102 0.24722 0.13264 0.24792 0.13449 C 0.24879 0.1419 0.25104 0.15903 0.24583 0.16389 C 0.24479 0.1669 0.24358 0.16736 0.24167 0.16898 C 0.23802 0.17199 0.23455 0.17662 0.23073 0.17893 C 0.22917 0.17986 0.22986 0.1787 0.2283 0.18009 C 0.22622 0.18194 0.22483 0.18426 0.2224 0.18495 C 0.22205 0.18565 0.2217 0.18634 0.22118 0.1868 C 0.22083 0.18704 0.22031 0.1868 0.21997 0.18727 C 0.21806 0.18958 0.21754 0.19305 0.21615 0.1956 C 0.21511 0.20023 0.21424 0.20509 0.21285 0.20949 C 0.21215 0.21366 0.21163 0.21805 0.21077 0.22222 C 0.21111 0.2287 0.21007 0.2331 0.2125 0.23773 C 0.21268 0.23889 0.21424 0.24444 0.21493 0.24444 " pathEditMode="relative" ptsTypes="ffffffffffffffffffffffffffffffffffffA">
                                      <p:cBhvr>
                                        <p:cTn id="116" dur="2000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4.07407E-6 C 0.01355 0.00046 0.02692 0.00162 0.04046 0.00231 C 0.05399 0.00393 0.06772 0.00416 0.08126 0.00463 C 0.08594 0.00509 0.09081 0.00555 0.09549 0.00625 C 0.09949 0.00787 0.10313 0.00995 0.10712 0.01111 C 0.10886 0.01273 0.11077 0.01435 0.11285 0.01504 C 0.11459 0.01643 0.11633 0.01828 0.11841 0.01898 C 0.12067 0.0206 0.12292 0.02129 0.12535 0.02222 C 0.13091 0.02685 0.13699 0.03264 0.14341 0.03518 C 0.14532 0.03703 0.14775 0.03865 0.15001 0.03958 C 0.15174 0.0412 0.154 0.04328 0.15591 0.04398 C 0.15903 0.04722 0.15765 0.04629 0.16008 0.04722 C 0.16129 0.04907 0.16251 0.05 0.16372 0.05185 C 0.16546 0.05486 0.16633 0.05833 0.16876 0.06064 C 0.16945 0.06273 0.1698 0.06435 0.17084 0.0662 C 0.17119 0.06851 0.17171 0.07014 0.17258 0.07222 C 0.1731 0.07476 0.17344 0.07685 0.17466 0.07893 C 0.1764 0.0868 0.17292 0.09514 0.17674 0.10231 C 0.17761 0.10671 0.17969 0.10949 0.18247 0.11226 C 0.1849 0.11875 0.18178 0.11134 0.18456 0.11574 C 0.18594 0.11805 0.18612 0.12291 0.18664 0.12569 C 0.18629 0.13564 0.18438 0.14537 0.17622 0.14838 C 0.17466 0.14976 0.17344 0.15069 0.17171 0.15115 C 0.16928 0.15578 0.16615 0.15995 0.16372 0.16458 C 0.16285 0.16828 0.16181 0.17222 0.16077 0.17615 C 0.16129 0.1868 0.16251 0.1956 0.16667 0.20463 C 0.16737 0.20787 0.16893 0.2118 0.17049 0.21458 C 0.17084 0.21597 0.17206 0.21759 0.17206 0.21898 " pathEditMode="relative" ptsTypes="fffffffffffffffffffffffffffA">
                                      <p:cBhvr>
                                        <p:cTn id="118" dur="2000" fill="hold"/>
                                        <p:tgtEl>
                                          <p:spTgt spid="9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-3.7037E-7 C 0.004 -0.00069 0.00764 -0.00231 0.01164 -0.0037 C 0.01459 -0.00717 0.01841 -0.00694 0.02223 -0.0074 C 0.02917 -0.00694 0.03317 -0.00578 0.03942 -0.0044 C 0.04202 -0.00393 0.04723 -0.00301 0.04723 -0.00301 C 0.05192 -0.00115 0.05695 -0.00069 0.06164 0.0007 C 0.06771 0.00255 0.07327 0.00648 0.079 0.0088 C 0.08195 0.0132 0.08664 0.01551 0.09011 0.01922 C 0.09254 0.02176 0.0948 0.025 0.09775 0.02593 C 0.10053 0.02963 0.10365 0.03264 0.1073 0.03403 C 0.10886 0.03565 0.10973 0.03681 0.11164 0.03773 C 0.11424 0.04121 0.11702 0.04398 0.11997 0.04676 C 0.12101 0.04792 0.12344 0.04954 0.12344 0.04954 C 0.12483 0.05347 0.12692 0.05718 0.129 0.06065 C 0.12987 0.06459 0.13073 0.06898 0.1323 0.07269 C 0.13299 0.07639 0.13351 0.08033 0.13455 0.0838 C 0.13473 0.0875 0.13334 0.10278 0.13733 0.10741 C 0.13855 0.11297 0.1415 0.11806 0.14393 0.12292 C 0.14567 0.13056 0.14549 0.13866 0.14167 0.14514 C 0.14046 0.15047 0.14132 0.14838 0.13942 0.15185 C 0.1382 0.15672 0.13785 0.1588 0.13386 0.15996 C 0.13247 0.16227 0.12501 0.16667 0.12275 0.16736 C 0.11962 0.17222 0.10817 0.175 0.1033 0.17639 C 0.10105 0.17847 0.09671 0.18172 0.09671 0.18588 " pathEditMode="relative" ptsTypes="fffffffffffffffffffffffA">
                                      <p:cBhvr>
                                        <p:cTn id="120" dur="2000" fill="hold"/>
                                        <p:tgtEl>
                                          <p:spTgt spid="9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747 0.00277 0.01441 0.00648 0.02222 0.0074 C 0.02361 0.00833 0.02483 0.00856 0.02639 0.00879 C 0.02917 0.01018 0.03212 0.01088 0.03507 0.01157 C 0.03611 0.0125 0.03802 0.01319 0.03924 0.01365 C 0.0467 0.02083 0.05521 0.025 0.06337 0.03055 C 0.06563 0.03472 0.07101 0.03634 0.07361 0.03981 C 0.07622 0.04328 0.07969 0.04722 0.08299 0.04884 C 0.08368 0.04977 0.08472 0.05023 0.08559 0.05139 C 0.08715 0.05347 0.08872 0.05578 0.09045 0.0574 C 0.09097 0.05879 0.09149 0.06088 0.09253 0.06157 C 0.09306 0.06319 0.09375 0.06458 0.09479 0.06574 C 0.09514 0.06759 0.09601 0.06944 0.09688 0.07083 C 0.09722 0.07245 0.09792 0.07523 0.09861 0.07662 C 0.09965 0.0824 0.09688 0.09514 0.10174 0.10046 C 0.1026 0.10301 0.10382 0.10509 0.10503 0.1074 C 0.10538 0.10879 0.10642 0.11064 0.10712 0.11157 C 0.10747 0.11273 0.10781 0.11342 0.10833 0.11435 C 0.10851 0.11481 0.10903 0.11574 0.10903 0.11574 C 0.1092 0.11713 0.10938 0.11921 0.11024 0.1199 C 0.11042 0.12129 0.11059 0.12222 0.11111 0.12338 C 0.11146 0.12523 0.11198 0.12708 0.11233 0.12893 C 0.11215 0.13032 0.11198 0.1368 0.11076 0.13796 C 0.11042 0.14004 0.11059 0.14097 0.10938 0.14189 C 0.10799 0.14537 0.10382 0.14768 0.10122 0.14884 C 0.10052 0.14977 0.09931 0.15 0.09826 0.15046 C 0.09635 0.15254 0.09236 0.15208 0.09028 0.15231 C 0.08906 0.15254 0.08802 0.15301 0.08681 0.15324 C 0.08611 0.1537 0.08542 0.15416 0.08472 0.15463 C 0.08351 0.15694 0.08542 0.15347 0.08368 0.15578 C 0.08281 0.15694 0.08299 0.15949 0.08142 0.16018 C 0.0809 0.16203 0.08021 0.16134 0.08021 0.16412 " pathEditMode="relative" ptsTypes="fffffffffffffffffffffffffffffffA">
                                      <p:cBhvr>
                                        <p:cTn id="122" dur="2000" fill="hold"/>
                                        <p:tgtEl>
                                          <p:spTgt spid="9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25 0.00277 0.0158 0.00162 0.02118 0.00162 C 0.02291 0.00185 0.0243 0.00277 0.02604 0.00301 C 0.02743 0.00416 0.02882 0.0037 0.0302 0.00463 C 0.03177 0.00578 0.03385 0.00764 0.03559 0.0081 C 0.04062 0.01134 0.046 0.01389 0.05086 0.01759 C 0.05538 0.02106 0.05972 0.02546 0.06441 0.02893 C 0.07048 0.03356 0.07777 0.03773 0.08246 0.0449 C 0.08298 0.04676 0.0842 0.04907 0.08524 0.05046 C 0.08593 0.05301 0.08663 0.05532 0.08732 0.05787 C 0.08767 0.05902 0.08802 0.06157 0.08802 0.06157 C 0.08784 0.06551 0.08767 0.06944 0.08732 0.07338 C 0.0875 0.07916 0.08732 0.08078 0.08889 0.08518 C 0.08906 0.08657 0.08958 0.08703 0.08993 0.08842 C 0.0901 0.08912 0.09097 0.09051 0.09097 0.09051 C 0.09132 0.09236 0.09305 0.0949 0.09409 0.09629 C 0.09427 0.09722 0.09514 0.09791 0.09566 0.09884 C 0.09687 0.10092 0.09826 0.10486 0.10017 0.10578 C 0.10052 0.10694 0.10156 0.10856 0.10243 0.10926 C 0.1026 0.10995 0.10347 0.11088 0.10347 0.11088 " pathEditMode="relative" ptsTypes="fffffffffffffffffffA">
                                      <p:cBhvr>
                                        <p:cTn id="124" dur="2000" fill="hold"/>
                                        <p:tgtEl>
                                          <p:spTgt spid="9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C 0.00747 0.00023 0.01441 0.00278 0.02188 0.00324 C 0.02934 0.00509 0.03733 0.0081 0.04479 0.00903 C 0.04757 0.01181 0.05261 0.01157 0.05573 0.01458 C 0.05764 0.01643 0.06424 0.0206 0.06684 0.02153 C 0.06823 0.02268 0.06927 0.02384 0.07101 0.02431 C 0.07205 0.02569 0.07361 0.02616 0.075 0.02685 C 0.07587 0.02847 0.07813 0.03056 0.07969 0.03125 C 0.08056 0.03287 0.08524 0.0375 0.08681 0.03796 C 0.08733 0.03912 0.08872 0.04028 0.08976 0.04074 C 0.09028 0.04259 0.09358 0.04514 0.09479 0.04653 C 0.09514 0.04768 0.09722 0.04977 0.09809 0.05023 C 0.09879 0.05231 0.10174 0.05463 0.10313 0.05625 C 0.10399 0.0581 0.10538 0.05926 0.10642 0.06111 C 0.10695 0.06319 0.11042 0.06875 0.11181 0.07014 C 0.11198 0.07106 0.11285 0.07361 0.11354 0.07407 C 0.11372 0.075 0.11389 0.07593 0.11406 0.07685 C 0.11389 0.08287 0.11372 0.08171 0.11406 0.08935 C 0.11406 0.0912 0.11528 0.09236 0.11528 0.09421 " pathEditMode="relative" ptsTypes="ffffffffffffffffffA">
                                      <p:cBhvr>
                                        <p:cTn id="126" dur="2000" fill="hold"/>
                                        <p:tgtEl>
                                          <p:spTgt spid="9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222 0.28195 C 0.22309 0.2875 0.2243 0.29306 0.22552 0.29861 C 0.22586 0.31829 0.22639 0.33773 0.22639 0.35741 C 0.22639 0.37408 0.22899 0.3956 0.22135 0.41088 C 0.21909 0.4213 0.21319 0.43287 0.20729 0.44074 C 0.20364 0.45533 0.18298 0.46713 0.17222 0.46759 C 0.15364 0.46829 0.13507 0.46829 0.11649 0.46852 C 0.11145 0.47083 0.11007 0.4713 0.10729 0.47755 C 0.11128 0.48102 0.10868 0.47917 0.11475 0.48195 C 0.11562 0.48241 0.11718 0.4831 0.11718 0.4831 C 0.12205 0.49236 0.12326 0.51111 0.11389 0.51528 C 0.11232 0.5169 0.11007 0.51759 0.10885 0.51968 C 0.10833 0.5206 0.10868 0.52222 0.10816 0.52315 C 0.10746 0.52454 0.10642 0.52523 0.10555 0.52639 C 0.10625 0.53982 0.10451 0.54792 0.11475 0.55185 C 0.11892 0.56019 0.11892 0.56019 0.11892 0.57083 " pathEditMode="relative" ptsTypes="fffffffffffffffA">
                                      <p:cBhvr>
                                        <p:cTn id="135" dur="5000" fill="hold"/>
                                        <p:tgtEl>
                                          <p:spTgt spid="9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493 0.24444 C 0.21615 0.24907 0.21736 0.24953 0.22083 0.25115 C 0.2217 0.25185 0.22257 0.25254 0.22326 0.25347 C 0.22396 0.25439 0.22431 0.25578 0.225 0.25671 C 0.22569 0.2574 0.22674 0.2574 0.22743 0.25787 C 0.23212 0.26134 0.23542 0.26527 0.23906 0.27013 C 0.24201 0.27407 0.24288 0.27916 0.24653 0.28217 C 0.24705 0.28333 0.24757 0.28472 0.24826 0.28564 C 0.24896 0.28657 0.25017 0.2868 0.25069 0.28773 C 0.25121 0.28865 0.25104 0.29027 0.25156 0.2912 C 0.25226 0.29259 0.25347 0.29328 0.25417 0.29444 C 0.25903 0.30208 0.26406 0.31921 0.26667 0.32893 C 0.26684 0.33495 0.26736 0.34074 0.26736 0.34675 C 0.26736 0.37152 0.26667 0.37476 0.2599 0.39236 C 0.25816 0.39699 0.25764 0.40138 0.25417 0.40439 C 0.25278 0.40972 0.25052 0.41412 0.2474 0.41782 C 0.24496 0.42731 0.24184 0.44212 0.23403 0.4456 C 0.22865 0.453 0.22326 0.45856 0.2158 0.46111 C 0.2099 0.46643 0.19635 0.46944 0.18906 0.47106 C 0.18663 0.47222 0.18385 0.47268 0.1816 0.47453 C 0.17986 0.47592 0.17656 0.47893 0.17656 0.47893 C 0.175 0.48472 0.17604 0.4956 0.18073 0.49791 C 0.1849 0.50324 0.18854 0.50347 0.1941 0.50439 C 0.19705 0.50717 0.19878 0.51203 0.2 0.51666 C 0.19705 0.52268 0.19253 0.52199 0.18819 0.52569 C 0.1849 0.52847 0.1816 0.53148 0.1783 0.53449 C 0.17934 0.54351 0.1809 0.5493 0.1875 0.55231 C 0.18854 0.55694 0.18993 0.55856 0.18993 0.56342 " pathEditMode="relative" ptsTypes="fffffffffffffffffffffffffffA">
                                      <p:cBhvr>
                                        <p:cTn id="137" dur="5000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983 0.23472 C 0.14775 0.24282 0.14636 0.25093 0.1448 0.25926 C 0.14514 0.2662 0.14428 0.27384 0.14636 0.28032 C 0.1481 0.28588 0.15122 0.29028 0.154 0.29468 C 0.15678 0.29931 0.15747 0.30486 0.1606 0.30926 C 0.16216 0.31736 0.16598 0.32315 0.16893 0.33032 C 0.17205 0.33796 0.17518 0.34583 0.17813 0.3537 C 0.17969 0.35764 0.17952 0.36111 0.18143 0.36482 C 0.18282 0.38681 0.18264 0.40625 0.16806 0.41921 C 0.16667 0.42407 0.16528 0.42847 0.16146 0.43032 C 0.15903 0.43472 0.15816 0.43704 0.15469 0.44028 C 0.1507 0.44907 0.13941 0.45602 0.1323 0.45926 C 0.12952 0.46065 0.12483 0.46597 0.12483 0.4662 C 0.12431 0.46806 0.12362 0.47037 0.1231 0.47245 C 0.12275 0.47361 0.12223 0.47593 0.12223 0.47616 C 0.12639 0.47917 0.13039 0.48218 0.13473 0.48472 C 0.13629 0.48565 0.13976 0.48704 0.13976 0.48727 C 0.14601 0.49884 0.13698 0.50301 0.1323 0.50926 C 0.1316 0.51019 0.12935 0.51482 0.129 0.51597 C 0.1283 0.51806 0.12726 0.52245 0.12726 0.52269 C 0.12796 0.53148 0.14358 0.52824 0.14896 0.53264 C 0.15001 0.53657 0.15296 0.55509 0.15296 0.55926 " pathEditMode="relative" rAng="0" ptsTypes="ffffffffffffffffffffff">
                                      <p:cBhvr>
                                        <p:cTn id="139" dur="5000" fill="hold"/>
                                        <p:tgtEl>
                                          <p:spTgt spid="9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16227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671 0.18588 C 0.09462 0.19421 0.09358 0.20301 0.1 0.2081 C 0.10209 0.2125 0.11129 0.22431 0.11494 0.22593 C 0.11841 0.23056 0.12223 0.23588 0.125 0.24143 C 0.12761 0.24676 0.13004 0.2537 0.13421 0.25694 C 0.1349 0.26065 0.13837 0.26713 0.13837 0.26713 C 0.13994 0.27454 0.13768 0.2662 0.14167 0.27268 C 0.14375 0.27616 0.1441 0.28032 0.14671 0.2838 C 0.14757 0.2875 0.15087 0.29375 0.15087 0.29375 C 0.15278 0.30231 0.15 0.2912 0.1533 0.30046 C 0.154 0.30255 0.15469 0.30463 0.15504 0.30694 C 0.15521 0.30856 0.15521 0.31018 0.15573 0.31157 C 0.15869 0.32106 0.16112 0.32893 0.1625 0.33935 C 0.16181 0.36574 0.16285 0.37986 0.1533 0.40046 C 0.15105 0.40532 0.15018 0.41065 0.14671 0.41366 C 0.14566 0.41898 0.1441 0.42268 0.14167 0.42708 C 0.14028 0.43218 0.1375 0.43935 0.13421 0.44259 C 0.13386 0.44444 0.13369 0.4463 0.13334 0.44815 C 0.13282 0.45046 0.1316 0.45486 0.1316 0.45486 C 0.13195 0.45856 0.13178 0.46227 0.13247 0.46597 C 0.13334 0.4706 0.13768 0.47477 0.13907 0.47917 C 0.13959 0.48056 0.14115 0.48704 0.14167 0.48935 C 0.14202 0.49051 0.14254 0.49259 0.14254 0.49259 C 0.1415 0.49977 0.13994 0.5088 0.13664 0.51481 C 0.13542 0.5206 0.13577 0.51759 0.13577 0.52361 " pathEditMode="relative" ptsTypes="ffffffffffffffffffffffffA">
                                      <p:cBhvr>
                                        <p:cTn id="141" dur="5000" fill="hold"/>
                                        <p:tgtEl>
                                          <p:spTgt spid="9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091 0.15439 C 0.07917 0.15833 0.07535 0.1618 0.07188 0.16342 C 0.06893 0.16875 0.06563 0.17384 0.06354 0.18009 C 0.06285 0.18217 0.06181 0.1868 0.06181 0.18703 C 0.06042 0.20138 0.0592 0.21666 0.06597 0.22893 C 0.06702 0.2331 0.06927 0.23518 0.07101 0.23888 C 0.07205 0.24097 0.07205 0.24398 0.07344 0.2456 C 0.07691 0.25023 0.08247 0.25208 0.08594 0.25671 C 0.08907 0.26087 0.09184 0.26412 0.09601 0.26666 C 0.09827 0.27152 0.10209 0.27546 0.10591 0.27777 C 0.10816 0.28078 0.11354 0.28564 0.11354 0.28587 C 0.11632 0.29143 0.12153 0.29398 0.12518 0.29884 C 0.12952 0.30462 0.13368 0.31342 0.13854 0.31782 C 0.13941 0.32152 0.14271 0.32777 0.14271 0.328 C 0.14445 0.33634 0.14636 0.3449 0.14844 0.35347 C 0.14809 0.36342 0.14827 0.37337 0.14757 0.38333 C 0.14722 0.3875 0.13941 0.40439 0.13681 0.40555 C 0.13525 0.4118 0.13229 0.41226 0.12847 0.4155 C 0.12622 0.42013 0.1224 0.42152 0.11927 0.42569 C 0.11806 0.43009 0.11667 0.43287 0.11597 0.43773 C 0.11632 0.44004 0.11615 0.44236 0.11684 0.44444 C 0.11788 0.44722 0.12257 0.44884 0.12431 0.45115 C 0.12639 0.45393 0.13091 0.45902 0.13091 0.45925 C 0.13316 0.46759 0.12969 0.45671 0.13438 0.46458 C 0.13542 0.46643 0.13577 0.46921 0.13681 0.47106 C 0.13646 0.47476 0.13681 0.4787 0.13594 0.48217 C 0.13507 0.48587 0.12865 0.4868 0.12604 0.48773 C 0.12032 0.49537 0.1217 0.49143 0.12014 0.49791 C 0.12153 0.50347 0.1224 0.5074 0.12674 0.50995 C 0.1283 0.51087 0.13177 0.51226 0.13177 0.5125 C 0.13438 0.5155 0.13559 0.51875 0.13854 0.52106 C 0.1382 0.52638 0.13837 0.53171 0.13768 0.5368 C 0.13698 0.54212 0.13247 0.54421 0.12934 0.5456 C 0.12778 0.54629 0.12934 0.55 0.12934 0.55231 " pathEditMode="relative" rAng="0" ptsTypes="fffffffffffffffffffffffffffffffffA">
                                      <p:cBhvr>
                                        <p:cTn id="143" dur="5000" fill="hold"/>
                                        <p:tgtEl>
                                          <p:spTgt spid="9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19884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96 0.10486 C 0.10365 0.11041 0.10434 0.11481 0.10573 0.1199 C 0.10504 0.12916 0.10539 0.13287 0.10191 0.13981 C 0.10035 0.14676 0.10226 0.14027 0.09827 0.14722 C 0.09688 0.14953 0.09445 0.15486 0.09445 0.15509 C 0.09323 0.15972 0.09167 0.16227 0.08889 0.16597 C 0.0875 0.17083 0.08646 0.17291 0.08334 0.17592 C 0.08108 0.18032 0.07917 0.18055 0.07587 0.18333 C 0.07466 0.18564 0.0724 0.18703 0.07118 0.18958 C 0.07049 0.19097 0.07066 0.19305 0.07014 0.19467 C 0.06962 0.19606 0.06893 0.19722 0.06823 0.19838 C 0.06702 0.20555 0.06789 0.23148 0.07205 0.23958 C 0.07448 0.24421 0.07622 0.24676 0.07761 0.25185 C 0.07934 0.2581 0.08125 0.26389 0.08421 0.26944 C 0.08559 0.27477 0.08837 0.27916 0.0908 0.28402 C 0.09653 0.2949 0.10417 0.31666 0.11216 0.32407 C 0.1132 0.32801 0.1158 0.33125 0.11684 0.33518 C 0.11806 0.33935 0.11875 0.34282 0.12066 0.34652 C 0.12205 0.35254 0.12327 0.35833 0.12535 0.36389 C 0.12865 0.3824 0.13073 0.40347 0.12257 0.4199 C 0.11997 0.42546 0.11841 0.4324 0.11684 0.43865 C 0.11615 0.4412 0.11511 0.44606 0.11511 0.44629 C 0.11511 0.44606 0.1158 0.45648 0.11684 0.45856 C 0.11893 0.46273 0.12518 0.46597 0.12813 0.46852 C 0.13351 0.47338 0.13924 0.47847 0.14393 0.48472 C 0.1448 0.48588 0.14497 0.4875 0.14584 0.48842 C 0.1474 0.49027 0.14966 0.49074 0.15157 0.49213 C 0.15278 0.49745 0.15434 0.50023 0.15521 0.50602 C 0.15452 0.51227 0.15365 0.51643 0.15243 0.52222 C 0.15278 0.52546 0.15191 0.52939 0.1533 0.53217 C 0.15365 0.53287 0.1632 0.53634 0.16459 0.53703 C 0.16546 0.54213 0.16615 0.54282 0.16459 0.54838 C 0.1625 0.55578 0.16268 0.54977 0.16268 0.55324 " pathEditMode="relative" rAng="0" ptsTypes="ffffffffffffffffffffffffffffffffA">
                                      <p:cBhvr>
                                        <p:cTn id="145" dur="5000" fill="hold"/>
                                        <p:tgtEl>
                                          <p:spTgt spid="9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22546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056 0.11829 C 0.12899 0.12755 0.12899 0.13704 0.13455 0.14352 C 0.13542 0.14699 0.13576 0.14954 0.13733 0.15232 C 0.13872 0.16574 0.13854 0.17778 0.13177 0.18796 C 0.13108 0.1912 0.12899 0.19306 0.12726 0.19537 C 0.12361 0.20023 0.12031 0.20532 0.11667 0.21019 C 0.11545 0.21181 0.11389 0.21458 0.11285 0.2162 C 0.11198 0.21759 0.11059 0.2206 0.11059 0.22083 C 0.11007 0.22384 0.1092 0.22593 0.10781 0.2287 C 0.10694 0.23403 0.10573 0.23935 0.10504 0.24491 C 0.10521 0.25255 0.10625 0.27801 0.11233 0.28495 C 0.11389 0.2919 0.11129 0.28195 0.11458 0.28935 C 0.11493 0.29028 0.11476 0.29144 0.1151 0.29236 C 0.1158 0.29468 0.11927 0.3007 0.12066 0.30208 C 0.12188 0.30718 0.12448 0.31157 0.12778 0.31458 C 0.12865 0.31736 0.13194 0.32245 0.13403 0.32361 C 0.13681 0.32732 0.1401 0.33148 0.14392 0.3331 C 0.14531 0.33495 0.14757 0.33657 0.14948 0.3375 C 0.15122 0.33982 0.15226 0.34097 0.15451 0.34213 C 0.1566 0.34468 0.15833 0.34722 0.16059 0.34954 C 0.16285 0.35463 0.1658 0.35926 0.16892 0.36343 C 0.17083 0.36597 0.17118 0.36945 0.17292 0.37176 C 0.17448 0.37778 0.17639 0.38681 0.17899 0.39167 C 0.17951 0.3963 0.18021 0.40023 0.18056 0.40509 C 0.17986 0.42014 0.18004 0.4162 0.17622 0.42639 C 0.17552 0.43102 0.17361 0.43611 0.17222 0.44051 C 0.1724 0.44352 0.1724 0.44653 0.17292 0.44954 C 0.17326 0.45232 0.17587 0.45579 0.17674 0.45833 C 0.17778 0.46157 0.17951 0.46296 0.18125 0.46574 C 0.1849 0.47176 0.18837 0.47662 0.19236 0.48195 C 0.19427 0.48449 0.19497 0.48727 0.19722 0.48935 C 0.19792 0.49236 0.19896 0.49468 0.19948 0.49769 C 0.19931 0.50255 0.19965 0.50764 0.19896 0.5125 C 0.19879 0.51343 0.19774 0.51366 0.19722 0.51458 C 0.19566 0.51759 0.19792 0.51644 0.19566 0.51898 C 0.19132 0.52407 0.18542 0.52593 0.18177 0.53171 C 0.1809 0.53542 0.17986 0.53912 0.17899 0.54282 C 0.17865 0.55139 0.17917 0.55185 0.17934 0.55857 " pathEditMode="relative" rAng="0" ptsTypes="ffffffffffffffffffffffffffffffffffffff">
                                      <p:cBhvr>
                                        <p:cTn id="147" dur="5000" fill="hold"/>
                                        <p:tgtEl>
                                          <p:spTgt spid="9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0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11111E-6 C -0.00122 0.0081 -0.00226 0.01736 -0.00591 0.02431 C -0.00816 0.03333 -0.0125 0.04097 -0.01754 0.04769 C -0.01875 0.05232 -0.02032 0.05394 -0.02257 0.05764 C -0.02691 0.06505 -0.02987 0.075 -0.03594 0.07986 C -0.03976 0.0882 -0.03455 0.07847 -0.04098 0.08542 C -0.04428 0.08889 -0.04584 0.09491 -0.05 0.09884 C -0.05157 0.1044 -0.05955 0.11111 -0.06337 0.11435 C -0.06511 0.11574 -0.06841 0.11875 -0.06841 0.11898 C -0.07153 0.125 -0.07726 0.1287 -0.08264 0.13102 C -0.0849 0.13611 -0.08994 0.13889 -0.09428 0.14005 C -0.10365 0.14815 -0.11511 0.15185 -0.12587 0.15556 C -0.13056 0.15718 -0.13438 0.15995 -0.13924 0.16111 C -0.16077 0.1713 -0.18212 0.17245 -0.20504 0.17338 C -0.20851 0.17454 -0.21146 0.1757 -0.21511 0.17662 C -0.21962 0.1787 -0.21476 0.18102 -0.21875 0.18449 C -0.22049 0.1912 -0.22431 0.18681 -0.22431 0.1963 " pathEditMode="relative" rAng="0" ptsTypes="fffffffffffffffff">
                                      <p:cBhvr>
                                        <p:cTn id="153" dur="20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15" y="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3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3000"/>
                                        <p:tgtEl>
                                          <p:spTgt spid="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96296E-6 C -0.01181 -0.00764 -0.02639 -0.01504 -0.03941 -0.01852 C -0.04427 -0.02268 -0.04913 -0.02569 -0.05434 -0.02893 C -0.05573 -0.03079 -0.05695 -0.03194 -0.05886 -0.03264 C -0.06059 -0.03449 -0.06181 -0.03565 -0.06389 -0.03704 C -0.06615 -0.04051 -0.06858 -0.04421 -0.07101 -0.04745 C -0.07257 -0.05486 -0.06997 -0.04467 -0.07327 -0.05116 C -0.07379 -0.05208 -0.07344 -0.05324 -0.07379 -0.05416 C -0.07552 -0.0581 -0.07847 -0.06227 -0.08108 -0.06528 C -0.08247 -0.06921 -0.0849 -0.07222 -0.08663 -0.07569 C -0.08768 -0.07778 -0.09045 -0.08148 -0.09045 -0.08148 C -0.09132 -0.08611 -0.09792 -0.09329 -0.10052 -0.09722 C -0.10191 -0.0993 -0.10486 -0.1037 -0.10486 -0.1037 C -0.10608 -0.10787 -0.10886 -0.11065 -0.11111 -0.11412 C -0.1158 -0.12153 -0.12118 -0.12778 -0.12708 -0.13333 C -0.12934 -0.13541 -0.12865 -0.1368 -0.1316 -0.13796 C -0.13646 -0.14375 -0.14653 -0.15023 -0.15278 -0.15278 C -0.1559 -0.15579 -0.15712 -0.15694 -0.16111 -0.15787 C -0.16441 -0.16157 -0.16632 -0.16273 -0.17049 -0.16389 C -0.17465 -0.16713 -0.18004 -0.16944 -0.1849 -0.17037 C -0.1882 -0.17268 -0.19497 -0.175 -0.19879 -0.17569 C -0.20156 -0.17616 -0.20712 -0.17708 -0.20712 -0.17708 C -0.21181 -0.17685 -0.21649 -0.17731 -0.22101 -0.17639 C -0.22639 -0.17546 -0.2309 -0.17037 -0.23611 -0.16898 C -0.23681 -0.16829 -0.23733 -0.16713 -0.2382 -0.16666 C -0.23924 -0.16597 -0.24167 -0.16528 -0.24167 -0.16528 C -0.2441 -0.16319 -0.24618 -0.16273 -0.24879 -0.16088 C -0.25174 -0.15879 -0.25434 -0.15555 -0.25764 -0.15416 C -0.26024 -0.15162 -0.26406 -0.14791 -0.26719 -0.14676 C -0.26927 -0.14491 -0.26979 -0.14375 -0.27222 -0.14305 C -0.27413 -0.14097 -0.27535 -0.13958 -0.27778 -0.13866 C -0.27934 -0.13634 -0.28143 -0.13518 -0.28333 -0.13333 C -0.2849 -0.13009 -0.28663 -0.12708 -0.28889 -0.12454 C -0.28958 -0.12153 -0.2908 -0.11829 -0.29219 -0.11574 C -0.29236 -0.11412 -0.29236 -0.1125 -0.29271 -0.11111 C -0.29323 -0.10926 -0.29445 -0.10833 -0.29445 -0.10602 " pathEditMode="relative" ptsTypes="fffffffffffffffffffffffffffffffffffA">
                                      <p:cBhvr>
                                        <p:cTn id="175" dur="2000" fill="hold"/>
                                        <p:tgtEl>
                                          <p:spTgt spid="9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6" grpId="0" animBg="1"/>
      <p:bldP spid="734" grpId="0" animBg="1"/>
      <p:bldP spid="739" grpId="0" animBg="1"/>
      <p:bldP spid="740" grpId="0" animBg="1"/>
      <p:bldP spid="741" grpId="0" animBg="1"/>
      <p:bldP spid="742" grpId="0" animBg="1"/>
      <p:bldP spid="743" grpId="0" animBg="1"/>
      <p:bldP spid="744" grpId="0" animBg="1"/>
      <p:bldP spid="745" grpId="0" animBg="1"/>
      <p:bldP spid="746" grpId="0" animBg="1"/>
      <p:bldP spid="747" grpId="0" animBg="1"/>
      <p:bldP spid="748" grpId="0" animBg="1"/>
      <p:bldP spid="966" grpId="0" animBg="1"/>
      <p:bldP spid="966" grpId="1" animBg="1"/>
      <p:bldP spid="966" grpId="2" animBg="1"/>
      <p:bldP spid="967" grpId="0" animBg="1"/>
      <p:bldP spid="967" grpId="1" animBg="1"/>
      <p:bldP spid="967" grpId="2" animBg="1"/>
      <p:bldP spid="1010" grpId="0" animBg="1"/>
      <p:bldP spid="10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55000">
              <a:schemeClr val="bg1">
                <a:lumMod val="75000"/>
              </a:schemeClr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160" y="1476786"/>
            <a:ext cx="2823882" cy="5055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56588" y="233795"/>
            <a:ext cx="4410118" cy="798296"/>
          </a:xfrm>
          <a:prstGeom prst="rect">
            <a:avLst/>
          </a:prstGeom>
          <a:noFill/>
        </p:spPr>
        <p:txBody>
          <a:bodyPr wrap="none" lIns="28575" tIns="14288" rIns="28575" bIns="14288">
            <a:spAutoFit/>
          </a:bodyPr>
          <a:lstStyle/>
          <a:p>
            <a:pPr algn="ctr"/>
            <a:r>
              <a:rPr lang="en-US" sz="25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Nevada Division of Minerals</a:t>
            </a:r>
          </a:p>
          <a:p>
            <a:pPr algn="ctr"/>
            <a:r>
              <a:rPr lang="en-US" sz="2500" b="1" dirty="0">
                <a:ln w="19050">
                  <a:solidFill>
                    <a:prstClr val="black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Abandoned Mine Lands Program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9961">
            <a:off x="300976" y="210143"/>
            <a:ext cx="1171100" cy="1653526"/>
          </a:xfrm>
          <a:prstGeom prst="rect">
            <a:avLst/>
          </a:prstGeom>
        </p:spPr>
      </p:pic>
      <p:pic>
        <p:nvPicPr>
          <p:cNvPr id="8" name="Picture 2" descr="AMLBumperSticker3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1200">
            <a:off x="6892664" y="847258"/>
            <a:ext cx="2229964" cy="695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5" y="5351318"/>
            <a:ext cx="1255059" cy="1454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7799294" y="5617585"/>
            <a:ext cx="1232647" cy="1110528"/>
            <a:chOff x="25222200" y="10820400"/>
            <a:chExt cx="4191000" cy="3257550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22200" y="10820400"/>
              <a:ext cx="4191000" cy="3257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12825" y="11877675"/>
              <a:ext cx="1809750" cy="114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Rectangle 12"/>
          <p:cNvSpPr/>
          <p:nvPr/>
        </p:nvSpPr>
        <p:spPr>
          <a:xfrm rot="20231223">
            <a:off x="7981713" y="5886648"/>
            <a:ext cx="691934" cy="182743"/>
          </a:xfrm>
          <a:prstGeom prst="rect">
            <a:avLst/>
          </a:prstGeom>
        </p:spPr>
        <p:txBody>
          <a:bodyPr wrap="square" lIns="28575" tIns="14288" rIns="28575" bIns="14288">
            <a:spAutoFit/>
          </a:bodyPr>
          <a:lstStyle/>
          <a:p>
            <a:r>
              <a:rPr lang="en-US" sz="1000" dirty="0">
                <a:solidFill>
                  <a:prstClr val="black"/>
                </a:solidFill>
              </a:rPr>
              <a:t>Falling Rock</a:t>
            </a:r>
          </a:p>
        </p:txBody>
      </p:sp>
      <p:pic>
        <p:nvPicPr>
          <p:cNvPr id="2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662" y="4442114"/>
            <a:ext cx="1339926" cy="22080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F:\Presentations\News_Clippings\Casting_Mine 201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441" y="1506682"/>
            <a:ext cx="1411941" cy="12322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7" b="29330"/>
          <a:stretch>
            <a:fillRect/>
          </a:stretch>
        </p:blipFill>
        <p:spPr bwMode="auto">
          <a:xfrm>
            <a:off x="7387533" y="3071268"/>
            <a:ext cx="1689232" cy="21761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Workspace\Education\Mini\skull.gif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59942">
            <a:off x="8043658" y="6222"/>
            <a:ext cx="1064559" cy="1013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Workspace\Education\Mini\Skull2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823" y="245465"/>
            <a:ext cx="714375" cy="64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 16"/>
          <p:cNvGrpSpPr/>
          <p:nvPr/>
        </p:nvGrpSpPr>
        <p:grpSpPr>
          <a:xfrm>
            <a:off x="7696200" y="2204729"/>
            <a:ext cx="1364690" cy="520260"/>
            <a:chOff x="4724400" y="9525000"/>
            <a:chExt cx="6118745" cy="2012480"/>
          </a:xfrm>
        </p:grpSpPr>
        <p:pic>
          <p:nvPicPr>
            <p:cNvPr id="1035" name="Picture 11" descr="C:\Workspace\Education\Mini\Seasons and Sun Moon Stars 082-0206.gif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3925" y="9525000"/>
              <a:ext cx="3829220" cy="18954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4724400" y="10634668"/>
              <a:ext cx="2660357" cy="9028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prstClr val="black"/>
                  </a:solidFill>
                </a:rPr>
                <a:t>BAD AIR</a:t>
              </a:r>
            </a:p>
          </p:txBody>
        </p:sp>
      </p:grpSp>
      <p:pic>
        <p:nvPicPr>
          <p:cNvPr id="32" name="Picture 4" descr="NVhazards_small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8" y="2236273"/>
            <a:ext cx="1436046" cy="21256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537700" y="2333226"/>
            <a:ext cx="1613647" cy="1906292"/>
          </a:xfrm>
          <a:prstGeom prst="rect">
            <a:avLst/>
          </a:prstGeom>
          <a:noFill/>
        </p:spPr>
        <p:txBody>
          <a:bodyPr wrap="square" lIns="28575" tIns="14288" rIns="28575" bIns="14288" rtlCol="0">
            <a:spAutoFit/>
          </a:bodyPr>
          <a:lstStyle/>
          <a:p>
            <a:r>
              <a:rPr lang="en-US" sz="1100" b="1" dirty="0">
                <a:solidFill>
                  <a:prstClr val="black"/>
                </a:solidFill>
              </a:rPr>
              <a:t>Magnitude of the Problem:</a:t>
            </a:r>
          </a:p>
          <a:p>
            <a:r>
              <a:rPr lang="en-US" sz="1000" dirty="0">
                <a:solidFill>
                  <a:prstClr val="black"/>
                </a:solidFill>
              </a:rPr>
              <a:t>For every mine, </a:t>
            </a:r>
            <a:r>
              <a:rPr lang="en-US" sz="1000" dirty="0" err="1">
                <a:solidFill>
                  <a:prstClr val="black"/>
                </a:solidFill>
              </a:rPr>
              <a:t>adit</a:t>
            </a:r>
            <a:r>
              <a:rPr lang="en-US" sz="1000" dirty="0">
                <a:solidFill>
                  <a:prstClr val="black"/>
                </a:solidFill>
              </a:rPr>
              <a:t>, shaft, or prospect symbol on a topographic map there are 2-3 more waiting to be found!</a:t>
            </a:r>
          </a:p>
          <a:p>
            <a:endParaRPr lang="en-US" sz="1000" dirty="0">
              <a:solidFill>
                <a:prstClr val="black"/>
              </a:solidFill>
            </a:endParaRPr>
          </a:p>
          <a:p>
            <a:r>
              <a:rPr lang="en-US" sz="1000" dirty="0">
                <a:solidFill>
                  <a:prstClr val="black"/>
                </a:solidFill>
              </a:rPr>
              <a:t>There is an estimated 200,000-300,000 points to log.  NDOM has currently logged over 60,000 of these points.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3630" y="4686321"/>
            <a:ext cx="1415452" cy="49052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lIns="28575" tIns="14288" rIns="28575" bIns="14288" rtlCol="0">
            <a:spAutoFit/>
          </a:bodyPr>
          <a:lstStyle/>
          <a:p>
            <a:pPr algn="ctr"/>
            <a:r>
              <a:rPr lang="en-US" sz="1000" dirty="0">
                <a:solidFill>
                  <a:prstClr val="white"/>
                </a:solidFill>
              </a:rPr>
              <a:t>May-2009 Dog fell down </a:t>
            </a:r>
          </a:p>
          <a:p>
            <a:pPr algn="ctr"/>
            <a:r>
              <a:rPr lang="en-US" sz="1000" dirty="0">
                <a:solidFill>
                  <a:prstClr val="white"/>
                </a:solidFill>
              </a:rPr>
              <a:t>inclined shaft, rescued 10 </a:t>
            </a:r>
          </a:p>
          <a:p>
            <a:pPr algn="ctr"/>
            <a:r>
              <a:rPr lang="en-US" sz="1000" dirty="0">
                <a:solidFill>
                  <a:prstClr val="white"/>
                </a:solidFill>
              </a:rPr>
              <a:t>days later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37937" y="2819400"/>
            <a:ext cx="1281015" cy="64440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28575" tIns="14288" rIns="28575" bIns="14288" rtlCol="0">
            <a:spAutoFit/>
          </a:bodyPr>
          <a:lstStyle/>
          <a:p>
            <a:pPr algn="ctr"/>
            <a:r>
              <a:rPr lang="en-US" sz="1000" dirty="0">
                <a:solidFill>
                  <a:prstClr val="white"/>
                </a:solidFill>
              </a:rPr>
              <a:t>October 1999-Female </a:t>
            </a:r>
          </a:p>
          <a:p>
            <a:pPr algn="ctr"/>
            <a:r>
              <a:rPr lang="en-US" sz="1000" dirty="0">
                <a:solidFill>
                  <a:prstClr val="white"/>
                </a:solidFill>
              </a:rPr>
              <a:t>juvenile (11) killed in a </a:t>
            </a:r>
          </a:p>
          <a:p>
            <a:pPr algn="ctr"/>
            <a:r>
              <a:rPr lang="en-US" sz="1000" dirty="0">
                <a:solidFill>
                  <a:prstClr val="white"/>
                </a:solidFill>
              </a:rPr>
              <a:t>120 ft. deep mine shaft </a:t>
            </a:r>
          </a:p>
          <a:p>
            <a:pPr algn="ctr"/>
            <a:r>
              <a:rPr lang="en-US" sz="1000" dirty="0">
                <a:solidFill>
                  <a:prstClr val="white"/>
                </a:solidFill>
              </a:rPr>
              <a:t>near Beatty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052271" y="3592312"/>
            <a:ext cx="1261072" cy="64440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28575" tIns="14288" rIns="28575" bIns="14288" rtlCol="0">
            <a:spAutoFit/>
          </a:bodyPr>
          <a:lstStyle/>
          <a:p>
            <a:pPr algn="ctr"/>
            <a:r>
              <a:rPr lang="en-US" sz="1000" dirty="0">
                <a:solidFill>
                  <a:prstClr val="white"/>
                </a:solidFill>
              </a:rPr>
              <a:t>June 1999-Male </a:t>
            </a:r>
          </a:p>
          <a:p>
            <a:pPr algn="ctr"/>
            <a:r>
              <a:rPr lang="en-US" sz="1000" dirty="0">
                <a:solidFill>
                  <a:prstClr val="white"/>
                </a:solidFill>
              </a:rPr>
              <a:t>juvenile (11) drowned </a:t>
            </a:r>
          </a:p>
          <a:p>
            <a:pPr algn="ctr"/>
            <a:r>
              <a:rPr lang="en-US" sz="1000" dirty="0">
                <a:solidFill>
                  <a:prstClr val="white"/>
                </a:solidFill>
              </a:rPr>
              <a:t>swimming in open </a:t>
            </a:r>
          </a:p>
          <a:p>
            <a:pPr algn="ctr"/>
            <a:r>
              <a:rPr lang="en-US" sz="1000" dirty="0">
                <a:solidFill>
                  <a:prstClr val="white"/>
                </a:solidFill>
              </a:rPr>
              <a:t>pit lake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052272" y="4374195"/>
            <a:ext cx="1268692" cy="95218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28575" tIns="14288" rIns="28575" bIns="14288" rtlCol="0">
            <a:spAutoFit/>
          </a:bodyPr>
          <a:lstStyle/>
          <a:p>
            <a:pPr algn="ctr"/>
            <a:r>
              <a:rPr lang="en-US" sz="1000" dirty="0">
                <a:solidFill>
                  <a:prstClr val="white"/>
                </a:solidFill>
              </a:rPr>
              <a:t>May 2011-Adult</a:t>
            </a:r>
          </a:p>
          <a:p>
            <a:pPr algn="ctr"/>
            <a:r>
              <a:rPr lang="en-US" sz="1000" dirty="0">
                <a:solidFill>
                  <a:prstClr val="white"/>
                </a:solidFill>
              </a:rPr>
              <a:t> male (28) suffered fatal </a:t>
            </a:r>
          </a:p>
          <a:p>
            <a:pPr algn="ctr"/>
            <a:r>
              <a:rPr lang="en-US" sz="1000" dirty="0">
                <a:solidFill>
                  <a:prstClr val="white"/>
                </a:solidFill>
              </a:rPr>
              <a:t>injuries after falling 190</a:t>
            </a:r>
          </a:p>
          <a:p>
            <a:pPr algn="ctr"/>
            <a:r>
              <a:rPr lang="en-US" sz="1000" dirty="0">
                <a:solidFill>
                  <a:prstClr val="white"/>
                </a:solidFill>
              </a:rPr>
              <a:t> feet down a shaft</a:t>
            </a:r>
          </a:p>
        </p:txBody>
      </p:sp>
      <p:pic>
        <p:nvPicPr>
          <p:cNvPr id="38" name="Picture 7" descr="DSCN0479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668" y="5486400"/>
            <a:ext cx="1498155" cy="12793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Workspace\Education\Mini\Vampire-Bat-1.gif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91974">
            <a:off x="1740682" y="846724"/>
            <a:ext cx="1348048" cy="1599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22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143</Words>
  <Application>Microsoft Office PowerPoint</Application>
  <PresentationFormat>On-screen Show (4:3)</PresentationFormat>
  <Paragraphs>37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Office Theme</vt:lpstr>
      <vt:lpstr>1_Office Theme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Lucia Patterson</dc:creator>
  <cp:lastModifiedBy>Lucia Patterson</cp:lastModifiedBy>
  <cp:revision>43</cp:revision>
  <cp:lastPrinted>2015-02-20T19:36:50Z</cp:lastPrinted>
  <dcterms:created xsi:type="dcterms:W3CDTF">2015-02-20T15:59:29Z</dcterms:created>
  <dcterms:modified xsi:type="dcterms:W3CDTF">2018-05-10T14:51:40Z</dcterms:modified>
</cp:coreProperties>
</file>